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256" r:id="rId2"/>
    <p:sldId id="2141411792" r:id="rId3"/>
    <p:sldId id="2141411799" r:id="rId4"/>
    <p:sldId id="2141411801" r:id="rId5"/>
    <p:sldId id="2141411802" r:id="rId6"/>
    <p:sldId id="2141411803" r:id="rId7"/>
    <p:sldId id="2141411817" r:id="rId8"/>
    <p:sldId id="2141411804" r:id="rId9"/>
    <p:sldId id="2141411798" r:id="rId10"/>
    <p:sldId id="2141411770" r:id="rId11"/>
    <p:sldId id="2141411786" r:id="rId12"/>
    <p:sldId id="2141411774" r:id="rId13"/>
    <p:sldId id="2141411797" r:id="rId14"/>
    <p:sldId id="2141411790" r:id="rId15"/>
    <p:sldId id="2141411813" r:id="rId16"/>
    <p:sldId id="2141411814" r:id="rId17"/>
    <p:sldId id="2141411815" r:id="rId18"/>
    <p:sldId id="2141411816" r:id="rId19"/>
    <p:sldId id="2141411834" r:id="rId20"/>
    <p:sldId id="305" r:id="rId21"/>
    <p:sldId id="2141411780" r:id="rId22"/>
    <p:sldId id="277" r:id="rId23"/>
    <p:sldId id="274" r:id="rId24"/>
    <p:sldId id="2141411811" r:id="rId25"/>
    <p:sldId id="2141411757" r:id="rId26"/>
    <p:sldId id="261" r:id="rId27"/>
    <p:sldId id="262" r:id="rId28"/>
    <p:sldId id="273" r:id="rId29"/>
    <p:sldId id="2141411807" r:id="rId30"/>
    <p:sldId id="259" r:id="rId31"/>
    <p:sldId id="297" r:id="rId32"/>
    <p:sldId id="282" r:id="rId33"/>
    <p:sldId id="290" r:id="rId34"/>
    <p:sldId id="260" r:id="rId35"/>
    <p:sldId id="266" r:id="rId36"/>
    <p:sldId id="275" r:id="rId37"/>
    <p:sldId id="283" r:id="rId38"/>
    <p:sldId id="267" r:id="rId39"/>
    <p:sldId id="2141411837" r:id="rId40"/>
    <p:sldId id="2141411836" r:id="rId41"/>
    <p:sldId id="287" r:id="rId42"/>
    <p:sldId id="304" r:id="rId43"/>
    <p:sldId id="2141411808" r:id="rId44"/>
    <p:sldId id="2141411779" r:id="rId45"/>
    <p:sldId id="2141411777" r:id="rId46"/>
    <p:sldId id="278" r:id="rId47"/>
    <p:sldId id="291" r:id="rId48"/>
    <p:sldId id="2141411806" r:id="rId49"/>
    <p:sldId id="295" r:id="rId50"/>
    <p:sldId id="269" r:id="rId51"/>
    <p:sldId id="284" r:id="rId52"/>
    <p:sldId id="2141411809" r:id="rId53"/>
    <p:sldId id="270" r:id="rId54"/>
    <p:sldId id="2141411758" r:id="rId55"/>
    <p:sldId id="2141411761" r:id="rId56"/>
    <p:sldId id="2141411820" r:id="rId57"/>
    <p:sldId id="2141411812" r:id="rId58"/>
    <p:sldId id="2141411819" r:id="rId59"/>
    <p:sldId id="2141411818" r:id="rId60"/>
    <p:sldId id="2141411756" r:id="rId61"/>
  </p:sldIdLst>
  <p:sldSz cx="12192000" cy="6858000"/>
  <p:notesSz cx="6858000" cy="98758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184C9E-4E17-985D-E2D2-5D93F705DF10}" name="所 孝子" initials="所" userId="S::takako.tokoro@grcore.com::a0c3c148-8ab7-434d-82bf-2081eca57164" providerId="AD"/>
  <p188:author id="{DEA61DB6-19F6-AAF8-4716-4E80FF780751}" name="玲於奈 神山" initials="玲神" userId="87719acbe39675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E7EAED"/>
    <a:srgbClr val="E5E8EC"/>
    <a:srgbClr val="2199CF"/>
    <a:srgbClr val="219924"/>
    <a:srgbClr val="196B24"/>
    <a:srgbClr val="FFCC99"/>
    <a:srgbClr val="FFCC00"/>
    <a:srgbClr val="70AC2E"/>
    <a:srgbClr val="9A7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5FD37-23E4-4C8E-931B-7CAC40297804}" v="298" dt="2025-02-03T11:03:30.9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440" autoAdjust="0"/>
  </p:normalViewPr>
  <p:slideViewPr>
    <p:cSldViewPr snapToGrid="0">
      <p:cViewPr varScale="1">
        <p:scale>
          <a:sx n="50" d="100"/>
          <a:sy n="50" d="100"/>
        </p:scale>
        <p:origin x="126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玲於奈 神山" userId="87719acbe39675c1" providerId="LiveId" clId="{704ADD9A-9DC1-493B-9058-B56D4B01A98C}"/>
    <pc:docChg chg="undo redo custSel addSld delSld modSld sldOrd">
      <pc:chgData name="玲於奈 神山" userId="87719acbe39675c1" providerId="LiveId" clId="{704ADD9A-9DC1-493B-9058-B56D4B01A98C}" dt="2024-10-11T07:23:40.008" v="18233" actId="20577"/>
      <pc:docMkLst>
        <pc:docMk/>
      </pc:docMkLst>
      <pc:sldChg chg="modSp mod">
        <pc:chgData name="玲於奈 神山" userId="87719acbe39675c1" providerId="LiveId" clId="{704ADD9A-9DC1-493B-9058-B56D4B01A98C}" dt="2024-09-12T05:40:51.918" v="13335" actId="20577"/>
        <pc:sldMkLst>
          <pc:docMk/>
          <pc:sldMk cId="2135410473" sldId="256"/>
        </pc:sldMkLst>
      </pc:sldChg>
      <pc:sldChg chg="modSp mod">
        <pc:chgData name="玲於奈 神山" userId="87719acbe39675c1" providerId="LiveId" clId="{704ADD9A-9DC1-493B-9058-B56D4B01A98C}" dt="2024-09-19T04:22:39.669" v="16663" actId="20577"/>
        <pc:sldMkLst>
          <pc:docMk/>
          <pc:sldMk cId="1861892293" sldId="258"/>
        </pc:sldMkLst>
      </pc:sldChg>
      <pc:sldChg chg="addSp delSp modSp mod ord modNotesTx">
        <pc:chgData name="玲於奈 神山" userId="87719acbe39675c1" providerId="LiveId" clId="{704ADD9A-9DC1-493B-9058-B56D4B01A98C}" dt="2024-09-19T04:14:44.420" v="16577" actId="12"/>
        <pc:sldMkLst>
          <pc:docMk/>
          <pc:sldMk cId="3521858790" sldId="259"/>
        </pc:sldMkLst>
      </pc:sldChg>
      <pc:sldChg chg="modSp mod ord">
        <pc:chgData name="玲於奈 神山" userId="87719acbe39675c1" providerId="LiveId" clId="{704ADD9A-9DC1-493B-9058-B56D4B01A98C}" dt="2024-09-17T04:47:26.288" v="13765" actId="20577"/>
        <pc:sldMkLst>
          <pc:docMk/>
          <pc:sldMk cId="2076751744" sldId="260"/>
        </pc:sldMkLst>
      </pc:sldChg>
      <pc:sldChg chg="modSp mod ord">
        <pc:chgData name="玲於奈 神山" userId="87719acbe39675c1" providerId="LiveId" clId="{704ADD9A-9DC1-493B-9058-B56D4B01A98C}" dt="2024-09-17T04:48:07.023" v="13768" actId="255"/>
        <pc:sldMkLst>
          <pc:docMk/>
          <pc:sldMk cId="176813111" sldId="261"/>
        </pc:sldMkLst>
      </pc:sldChg>
      <pc:sldChg chg="addSp delSp modSp mod ord">
        <pc:chgData name="玲於奈 神山" userId="87719acbe39675c1" providerId="LiveId" clId="{704ADD9A-9DC1-493B-9058-B56D4B01A98C}" dt="2024-09-20T03:37:30.124" v="17175" actId="27636"/>
        <pc:sldMkLst>
          <pc:docMk/>
          <pc:sldMk cId="1243969914" sldId="262"/>
        </pc:sldMkLst>
      </pc:sldChg>
      <pc:sldChg chg="addSp modSp mod modNotesTx">
        <pc:chgData name="玲於奈 神山" userId="87719acbe39675c1" providerId="LiveId" clId="{704ADD9A-9DC1-493B-9058-B56D4B01A98C}" dt="2024-09-19T03:10:14.499" v="16462" actId="120"/>
        <pc:sldMkLst>
          <pc:docMk/>
          <pc:sldMk cId="4150131061" sldId="263"/>
        </pc:sldMkLst>
      </pc:sldChg>
      <pc:sldChg chg="addSp modSp mod modNotesTx">
        <pc:chgData name="玲於奈 神山" userId="87719acbe39675c1" providerId="LiveId" clId="{704ADD9A-9DC1-493B-9058-B56D4B01A98C}" dt="2024-09-19T04:28:57.072" v="16698" actId="207"/>
        <pc:sldMkLst>
          <pc:docMk/>
          <pc:sldMk cId="2521442040" sldId="264"/>
        </pc:sldMkLst>
      </pc:sldChg>
      <pc:sldChg chg="modSp mod ord">
        <pc:chgData name="玲於奈 神山" userId="87719acbe39675c1" providerId="LiveId" clId="{704ADD9A-9DC1-493B-9058-B56D4B01A98C}" dt="2024-09-09T13:44:29.805" v="10780" actId="20577"/>
        <pc:sldMkLst>
          <pc:docMk/>
          <pc:sldMk cId="1218099764" sldId="265"/>
        </pc:sldMkLst>
      </pc:sldChg>
      <pc:sldChg chg="modSp mod ord">
        <pc:chgData name="玲於奈 神山" userId="87719acbe39675c1" providerId="LiveId" clId="{704ADD9A-9DC1-493B-9058-B56D4B01A98C}" dt="2024-09-19T03:09:36.815" v="16458" actId="20577"/>
        <pc:sldMkLst>
          <pc:docMk/>
          <pc:sldMk cId="3180701781" sldId="266"/>
        </pc:sldMkLst>
      </pc:sldChg>
      <pc:sldChg chg="modSp mod ord">
        <pc:chgData name="玲於奈 神山" userId="87719acbe39675c1" providerId="LiveId" clId="{704ADD9A-9DC1-493B-9058-B56D4B01A98C}" dt="2024-09-17T04:46:53.886" v="13763" actId="20577"/>
        <pc:sldMkLst>
          <pc:docMk/>
          <pc:sldMk cId="2324097449" sldId="267"/>
        </pc:sldMkLst>
      </pc:sldChg>
      <pc:sldChg chg="addSp delSp modSp mod ord">
        <pc:chgData name="玲於奈 神山" userId="87719acbe39675c1" providerId="LiveId" clId="{704ADD9A-9DC1-493B-9058-B56D4B01A98C}" dt="2024-09-19T04:56:45.677" v="16977" actId="12"/>
        <pc:sldMkLst>
          <pc:docMk/>
          <pc:sldMk cId="2291526087" sldId="268"/>
        </pc:sldMkLst>
      </pc:sldChg>
      <pc:sldChg chg="addSp delSp modSp mod">
        <pc:chgData name="玲於奈 神山" userId="87719acbe39675c1" providerId="LiveId" clId="{704ADD9A-9DC1-493B-9058-B56D4B01A98C}" dt="2024-09-19T04:21:29.694" v="16643" actId="20577"/>
        <pc:sldMkLst>
          <pc:docMk/>
          <pc:sldMk cId="1189669955" sldId="269"/>
        </pc:sldMkLst>
      </pc:sldChg>
      <pc:sldChg chg="addSp delSp modSp mod">
        <pc:chgData name="玲於奈 神山" userId="87719acbe39675c1" providerId="LiveId" clId="{704ADD9A-9DC1-493B-9058-B56D4B01A98C}" dt="2024-09-19T03:14:55.093" v="16515" actId="120"/>
        <pc:sldMkLst>
          <pc:docMk/>
          <pc:sldMk cId="3422110939" sldId="270"/>
        </pc:sldMkLst>
      </pc:sldChg>
      <pc:sldChg chg="modSp mod modNotesTx">
        <pc:chgData name="玲於奈 神山" userId="87719acbe39675c1" providerId="LiveId" clId="{704ADD9A-9DC1-493B-9058-B56D4B01A98C}" dt="2024-10-11T07:23:40.008" v="18233" actId="20577"/>
        <pc:sldMkLst>
          <pc:docMk/>
          <pc:sldMk cId="3578793084" sldId="271"/>
        </pc:sldMkLst>
      </pc:sldChg>
      <pc:sldChg chg="addSp modSp mod modNotesTx">
        <pc:chgData name="玲於奈 神山" userId="87719acbe39675c1" providerId="LiveId" clId="{704ADD9A-9DC1-493B-9058-B56D4B01A98C}" dt="2024-09-19T04:55:28.452" v="16973" actId="1076"/>
        <pc:sldMkLst>
          <pc:docMk/>
          <pc:sldMk cId="587582034" sldId="272"/>
        </pc:sldMkLst>
      </pc:sldChg>
      <pc:sldChg chg="modSp mod ord">
        <pc:chgData name="玲於奈 神山" userId="87719acbe39675c1" providerId="LiveId" clId="{704ADD9A-9DC1-493B-9058-B56D4B01A98C}" dt="2024-09-09T13:44:32.287" v="10781" actId="20577"/>
        <pc:sldMkLst>
          <pc:docMk/>
          <pc:sldMk cId="2694090424" sldId="273"/>
        </pc:sldMkLst>
      </pc:sldChg>
      <pc:sldChg chg="modSp mod ord">
        <pc:chgData name="玲於奈 神山" userId="87719acbe39675c1" providerId="LiveId" clId="{704ADD9A-9DC1-493B-9058-B56D4B01A98C}" dt="2024-09-19T03:15:21.537" v="16544" actId="20577"/>
        <pc:sldMkLst>
          <pc:docMk/>
          <pc:sldMk cId="3842124092" sldId="274"/>
        </pc:sldMkLst>
      </pc:sldChg>
      <pc:sldChg chg="addSp modSp mod ord">
        <pc:chgData name="玲於奈 神山" userId="87719acbe39675c1" providerId="LiveId" clId="{704ADD9A-9DC1-493B-9058-B56D4B01A98C}" dt="2024-09-17T15:56:16.257" v="14507" actId="20577"/>
        <pc:sldMkLst>
          <pc:docMk/>
          <pc:sldMk cId="3623030720" sldId="275"/>
        </pc:sldMkLst>
      </pc:sldChg>
      <pc:sldChg chg="modSp mod ord">
        <pc:chgData name="玲於奈 神山" userId="87719acbe39675c1" providerId="LiveId" clId="{704ADD9A-9DC1-493B-9058-B56D4B01A98C}" dt="2024-09-19T03:09:51.448" v="16460" actId="20577"/>
        <pc:sldMkLst>
          <pc:docMk/>
          <pc:sldMk cId="975722713" sldId="276"/>
        </pc:sldMkLst>
      </pc:sldChg>
      <pc:sldChg chg="addSp delSp modSp mod">
        <pc:chgData name="玲於奈 神山" userId="87719acbe39675c1" providerId="LiveId" clId="{704ADD9A-9DC1-493B-9058-B56D4B01A98C}" dt="2024-09-19T01:37:23.634" v="15191" actId="20577"/>
        <pc:sldMkLst>
          <pc:docMk/>
          <pc:sldMk cId="1371006703" sldId="277"/>
        </pc:sldMkLst>
      </pc:sldChg>
      <pc:sldChg chg="addSp delSp modSp mod modNotesTx">
        <pc:chgData name="玲於奈 神山" userId="87719acbe39675c1" providerId="LiveId" clId="{704ADD9A-9DC1-493B-9058-B56D4B01A98C}" dt="2024-09-24T04:01:30.444" v="17920" actId="1076"/>
        <pc:sldMkLst>
          <pc:docMk/>
          <pc:sldMk cId="3318849986" sldId="278"/>
        </pc:sldMkLst>
      </pc:sldChg>
      <pc:sldChg chg="modSp del mod modNotesTx">
        <pc:chgData name="玲於奈 神山" userId="87719acbe39675c1" providerId="LiveId" clId="{704ADD9A-9DC1-493B-9058-B56D4B01A98C}" dt="2024-09-03T14:18:54.565" v="1696" actId="47"/>
        <pc:sldMkLst>
          <pc:docMk/>
          <pc:sldMk cId="4072030369" sldId="279"/>
        </pc:sldMkLst>
      </pc:sldChg>
      <pc:sldChg chg="modSp mod">
        <pc:chgData name="玲於奈 神山" userId="87719acbe39675c1" providerId="LiveId" clId="{704ADD9A-9DC1-493B-9058-B56D4B01A98C}" dt="2024-10-10T05:55:05.416" v="17961" actId="20577"/>
        <pc:sldMkLst>
          <pc:docMk/>
          <pc:sldMk cId="1545025284" sldId="281"/>
        </pc:sldMkLst>
      </pc:sldChg>
      <pc:sldChg chg="addSp delSp modSp mod modNotesTx">
        <pc:chgData name="玲於奈 神山" userId="87719acbe39675c1" providerId="LiveId" clId="{704ADD9A-9DC1-493B-9058-B56D4B01A98C}" dt="2024-09-19T05:01:08.854" v="17010" actId="1076"/>
        <pc:sldMkLst>
          <pc:docMk/>
          <pc:sldMk cId="3164079445" sldId="282"/>
        </pc:sldMkLst>
      </pc:sldChg>
      <pc:sldChg chg="addSp delSp modSp mod ord">
        <pc:chgData name="玲於奈 神山" userId="87719acbe39675c1" providerId="LiveId" clId="{704ADD9A-9DC1-493B-9058-B56D4B01A98C}" dt="2024-10-11T07:17:22.215" v="18073" actId="20577"/>
        <pc:sldMkLst>
          <pc:docMk/>
          <pc:sldMk cId="2053818306" sldId="283"/>
        </pc:sldMkLst>
      </pc:sldChg>
      <pc:sldChg chg="addSp delSp modSp mod">
        <pc:chgData name="玲於奈 神山" userId="87719acbe39675c1" providerId="LiveId" clId="{704ADD9A-9DC1-493B-9058-B56D4B01A98C}" dt="2024-09-19T02:50:13.744" v="16282"/>
        <pc:sldMkLst>
          <pc:docMk/>
          <pc:sldMk cId="2338716003" sldId="284"/>
        </pc:sldMkLst>
      </pc:sldChg>
      <pc:sldChg chg="addSp delSp modSp new mod ord">
        <pc:chgData name="玲於奈 神山" userId="87719acbe39675c1" providerId="LiveId" clId="{704ADD9A-9DC1-493B-9058-B56D4B01A98C}" dt="2024-09-25T05:18:46.205" v="17933" actId="1076"/>
        <pc:sldMkLst>
          <pc:docMk/>
          <pc:sldMk cId="62631842" sldId="285"/>
        </pc:sldMkLst>
      </pc:sldChg>
      <pc:sldChg chg="modSp new del mod">
        <pc:chgData name="玲於奈 神山" userId="87719acbe39675c1" providerId="LiveId" clId="{704ADD9A-9DC1-493B-9058-B56D4B01A98C}" dt="2024-09-04T02:25:15.839" v="3556" actId="47"/>
        <pc:sldMkLst>
          <pc:docMk/>
          <pc:sldMk cId="721827262" sldId="286"/>
        </pc:sldMkLst>
      </pc:sldChg>
      <pc:sldChg chg="addSp delSp modSp new mod ord modNotesTx">
        <pc:chgData name="玲於奈 神山" userId="87719acbe39675c1" providerId="LiveId" clId="{704ADD9A-9DC1-493B-9058-B56D4B01A98C}" dt="2024-09-19T04:06:26.746" v="16554" actId="255"/>
        <pc:sldMkLst>
          <pc:docMk/>
          <pc:sldMk cId="1749860278" sldId="287"/>
        </pc:sldMkLst>
      </pc:sldChg>
      <pc:sldChg chg="addSp delSp modSp new mod">
        <pc:chgData name="玲於奈 神山" userId="87719acbe39675c1" providerId="LiveId" clId="{704ADD9A-9DC1-493B-9058-B56D4B01A98C}" dt="2024-09-20T03:53:24.992" v="17236" actId="20577"/>
        <pc:sldMkLst>
          <pc:docMk/>
          <pc:sldMk cId="3710837345" sldId="288"/>
        </pc:sldMkLst>
      </pc:sldChg>
      <pc:sldChg chg="addSp modSp new mod modNotesTx">
        <pc:chgData name="玲於奈 神山" userId="87719acbe39675c1" providerId="LiveId" clId="{704ADD9A-9DC1-493B-9058-B56D4B01A98C}" dt="2024-09-19T01:42:44.749" v="15220" actId="20577"/>
        <pc:sldMkLst>
          <pc:docMk/>
          <pc:sldMk cId="3507885944" sldId="289"/>
        </pc:sldMkLst>
      </pc:sldChg>
      <pc:sldChg chg="modSp new del mod">
        <pc:chgData name="玲於奈 神山" userId="87719acbe39675c1" providerId="LiveId" clId="{704ADD9A-9DC1-493B-9058-B56D4B01A98C}" dt="2024-09-04T01:57:45.213" v="2661" actId="680"/>
        <pc:sldMkLst>
          <pc:docMk/>
          <pc:sldMk cId="271678501" sldId="290"/>
        </pc:sldMkLst>
      </pc:sldChg>
      <pc:sldChg chg="new del">
        <pc:chgData name="玲於奈 神山" userId="87719acbe39675c1" providerId="LiveId" clId="{704ADD9A-9DC1-493B-9058-B56D4B01A98C}" dt="2024-09-04T01:44:33.929" v="2219" actId="680"/>
        <pc:sldMkLst>
          <pc:docMk/>
          <pc:sldMk cId="2059436545" sldId="290"/>
        </pc:sldMkLst>
      </pc:sldChg>
      <pc:sldChg chg="delSp modSp add mod ord">
        <pc:chgData name="玲於奈 神山" userId="87719acbe39675c1" providerId="LiveId" clId="{704ADD9A-9DC1-493B-9058-B56D4B01A98C}" dt="2024-09-17T04:47:19.098" v="13764" actId="20577"/>
        <pc:sldMkLst>
          <pc:docMk/>
          <pc:sldMk cId="2482232825" sldId="290"/>
        </pc:sldMkLst>
      </pc:sldChg>
      <pc:sldChg chg="addSp delSp modSp new mod">
        <pc:chgData name="玲於奈 神山" userId="87719acbe39675c1" providerId="LiveId" clId="{704ADD9A-9DC1-493B-9058-B56D4B01A98C}" dt="2024-09-24T02:42:57.773" v="17536" actId="1076"/>
        <pc:sldMkLst>
          <pc:docMk/>
          <pc:sldMk cId="3076304978" sldId="291"/>
        </pc:sldMkLst>
      </pc:sldChg>
      <pc:sldChg chg="addSp delSp modSp add mod">
        <pc:chgData name="玲於奈 神山" userId="87719acbe39675c1" providerId="LiveId" clId="{704ADD9A-9DC1-493B-9058-B56D4B01A98C}" dt="2024-09-19T05:00:09.706" v="16997"/>
        <pc:sldMkLst>
          <pc:docMk/>
          <pc:sldMk cId="334808578" sldId="292"/>
        </pc:sldMkLst>
      </pc:sldChg>
      <pc:sldChg chg="addSp delSp modSp add mod ord">
        <pc:chgData name="玲於奈 神山" userId="87719acbe39675c1" providerId="LiveId" clId="{704ADD9A-9DC1-493B-9058-B56D4B01A98C}" dt="2024-09-19T01:39:42.436" v="15205" actId="255"/>
        <pc:sldMkLst>
          <pc:docMk/>
          <pc:sldMk cId="1806392073" sldId="293"/>
        </pc:sldMkLst>
      </pc:sldChg>
      <pc:sldChg chg="addSp delSp modSp add mod ord">
        <pc:chgData name="玲於奈 神山" userId="87719acbe39675c1" providerId="LiveId" clId="{704ADD9A-9DC1-493B-9058-B56D4B01A98C}" dt="2024-09-19T01:47:56.520" v="15308"/>
        <pc:sldMkLst>
          <pc:docMk/>
          <pc:sldMk cId="3623159506" sldId="294"/>
        </pc:sldMkLst>
      </pc:sldChg>
      <pc:sldChg chg="add del">
        <pc:chgData name="玲於奈 神山" userId="87719acbe39675c1" providerId="LiveId" clId="{704ADD9A-9DC1-493B-9058-B56D4B01A98C}" dt="2024-09-05T05:23:18.891" v="4529" actId="47"/>
        <pc:sldMkLst>
          <pc:docMk/>
          <pc:sldMk cId="505844376" sldId="295"/>
        </pc:sldMkLst>
      </pc:sldChg>
      <pc:sldChg chg="addSp delSp modSp new mod">
        <pc:chgData name="玲於奈 神山" userId="87719acbe39675c1" providerId="LiveId" clId="{704ADD9A-9DC1-493B-9058-B56D4B01A98C}" dt="2024-09-19T02:51:07.605" v="16314" actId="207"/>
        <pc:sldMkLst>
          <pc:docMk/>
          <pc:sldMk cId="1964888248" sldId="295"/>
        </pc:sldMkLst>
      </pc:sldChg>
      <pc:sldChg chg="add del">
        <pc:chgData name="玲於奈 神山" userId="87719acbe39675c1" providerId="LiveId" clId="{704ADD9A-9DC1-493B-9058-B56D4B01A98C}" dt="2024-09-05T05:23:28.248" v="4532"/>
        <pc:sldMkLst>
          <pc:docMk/>
          <pc:sldMk cId="2129955965" sldId="296"/>
        </pc:sldMkLst>
      </pc:sldChg>
      <pc:sldChg chg="modSp add mod">
        <pc:chgData name="玲於奈 神山" userId="87719acbe39675c1" providerId="LiveId" clId="{704ADD9A-9DC1-493B-9058-B56D4B01A98C}" dt="2024-09-19T04:52:56.982" v="16939" actId="20577"/>
        <pc:sldMkLst>
          <pc:docMk/>
          <pc:sldMk cId="2191938239" sldId="296"/>
        </pc:sldMkLst>
      </pc:sldChg>
      <pc:sldChg chg="addSp delSp modSp add mod modNotesTx">
        <pc:chgData name="玲於奈 神山" userId="87719acbe39675c1" providerId="LiveId" clId="{704ADD9A-9DC1-493B-9058-B56D4B01A98C}" dt="2024-09-24T04:03:09.763" v="17929" actId="478"/>
        <pc:sldMkLst>
          <pc:docMk/>
          <pc:sldMk cId="223802697" sldId="297"/>
        </pc:sldMkLst>
      </pc:sldChg>
      <pc:sldChg chg="modSp new del mod">
        <pc:chgData name="玲於奈 神山" userId="87719acbe39675c1" providerId="LiveId" clId="{704ADD9A-9DC1-493B-9058-B56D4B01A98C}" dt="2024-09-06T04:06:46.246" v="7092" actId="47"/>
        <pc:sldMkLst>
          <pc:docMk/>
          <pc:sldMk cId="2419573539" sldId="298"/>
        </pc:sldMkLst>
      </pc:sldChg>
      <pc:sldChg chg="addSp delSp modSp new del mod">
        <pc:chgData name="玲於奈 神山" userId="87719acbe39675c1" providerId="LiveId" clId="{704ADD9A-9DC1-493B-9058-B56D4B01A98C}" dt="2024-09-17T14:53:39.496" v="14445" actId="47"/>
        <pc:sldMkLst>
          <pc:docMk/>
          <pc:sldMk cId="1062170892" sldId="299"/>
        </pc:sldMkLst>
      </pc:sldChg>
      <pc:sldChg chg="add del">
        <pc:chgData name="玲於奈 神山" userId="87719acbe39675c1" providerId="LiveId" clId="{704ADD9A-9DC1-493B-9058-B56D4B01A98C}" dt="2024-09-06T03:47:20.554" v="6691" actId="2696"/>
        <pc:sldMkLst>
          <pc:docMk/>
          <pc:sldMk cId="2679910566" sldId="300"/>
        </pc:sldMkLst>
      </pc:sldChg>
      <pc:sldChg chg="addSp delSp modSp new del mod ord modNotesTx">
        <pc:chgData name="玲於奈 神山" userId="87719acbe39675c1" providerId="LiveId" clId="{704ADD9A-9DC1-493B-9058-B56D4B01A98C}" dt="2024-09-19T03:12:37.681" v="16494" actId="47"/>
        <pc:sldMkLst>
          <pc:docMk/>
          <pc:sldMk cId="2812824633" sldId="300"/>
        </pc:sldMkLst>
      </pc:sldChg>
      <pc:sldChg chg="modSp new mod ord">
        <pc:chgData name="玲於奈 神山" userId="87719acbe39675c1" providerId="LiveId" clId="{704ADD9A-9DC1-493B-9058-B56D4B01A98C}" dt="2024-09-19T03:04:04.020" v="16406" actId="20577"/>
        <pc:sldMkLst>
          <pc:docMk/>
          <pc:sldMk cId="857262302" sldId="301"/>
        </pc:sldMkLst>
      </pc:sldChg>
      <pc:sldChg chg="addSp modSp new mod ord">
        <pc:chgData name="玲於奈 神山" userId="87719acbe39675c1" providerId="LiveId" clId="{704ADD9A-9DC1-493B-9058-B56D4B01A98C}" dt="2024-10-11T07:19:11.798" v="18128"/>
        <pc:sldMkLst>
          <pc:docMk/>
          <pc:sldMk cId="3746177817" sldId="302"/>
        </pc:sldMkLst>
      </pc:sldChg>
      <pc:sldChg chg="modSp new mod ord">
        <pc:chgData name="玲於奈 神山" userId="87719acbe39675c1" providerId="LiveId" clId="{704ADD9A-9DC1-493B-9058-B56D4B01A98C}" dt="2024-09-19T04:12:00.484" v="16565" actId="20577"/>
        <pc:sldMkLst>
          <pc:docMk/>
          <pc:sldMk cId="2239195108" sldId="303"/>
        </pc:sldMkLst>
      </pc:sldChg>
      <pc:sldChg chg="addSp delSp modSp add mod ord">
        <pc:chgData name="玲於奈 神山" userId="87719acbe39675c1" providerId="LiveId" clId="{704ADD9A-9DC1-493B-9058-B56D4B01A98C}" dt="2024-09-19T04:40:55.854" v="16778" actId="20577"/>
        <pc:sldMkLst>
          <pc:docMk/>
          <pc:sldMk cId="4033628165" sldId="304"/>
        </pc:sldMkLst>
      </pc:sldChg>
      <pc:sldChg chg="modSp new mod">
        <pc:chgData name="玲於奈 神山" userId="87719acbe39675c1" providerId="LiveId" clId="{704ADD9A-9DC1-493B-9058-B56D4B01A98C}" dt="2024-09-09T13:33:23.413" v="10614" actId="122"/>
        <pc:sldMkLst>
          <pc:docMk/>
          <pc:sldMk cId="64759032" sldId="305"/>
        </pc:sldMkLst>
      </pc:sldChg>
      <pc:sldChg chg="addSp delSp modSp add mod">
        <pc:chgData name="玲於奈 神山" userId="87719acbe39675c1" providerId="LiveId" clId="{704ADD9A-9DC1-493B-9058-B56D4B01A98C}" dt="2024-09-19T04:01:19.522" v="16545" actId="20577"/>
        <pc:sldMkLst>
          <pc:docMk/>
          <pc:sldMk cId="962726896" sldId="2141411755"/>
        </pc:sldMkLst>
      </pc:sldChg>
      <pc:sldChg chg="modSp new mod">
        <pc:chgData name="玲於奈 神山" userId="87719acbe39675c1" providerId="LiveId" clId="{704ADD9A-9DC1-493B-9058-B56D4B01A98C}" dt="2024-09-20T03:39:29.103" v="17206"/>
        <pc:sldMkLst>
          <pc:docMk/>
          <pc:sldMk cId="2290965693" sldId="2141411756"/>
        </pc:sldMkLst>
      </pc:sldChg>
      <pc:sldChg chg="addSp delSp modSp new del mod">
        <pc:chgData name="玲於奈 神山" userId="87719acbe39675c1" providerId="LiveId" clId="{704ADD9A-9DC1-493B-9058-B56D4B01A98C}" dt="2024-09-19T03:11:20.977" v="16470" actId="47"/>
        <pc:sldMkLst>
          <pc:docMk/>
          <pc:sldMk cId="12832867" sldId="2141411757"/>
        </pc:sldMkLst>
      </pc:sldChg>
      <pc:sldChg chg="addSp delSp modSp new mod">
        <pc:chgData name="玲於奈 神山" userId="87719acbe39675c1" providerId="LiveId" clId="{704ADD9A-9DC1-493B-9058-B56D4B01A98C}" dt="2024-09-20T03:38:52.736" v="17196" actId="20577"/>
        <pc:sldMkLst>
          <pc:docMk/>
          <pc:sldMk cId="1388879903" sldId="2141411757"/>
        </pc:sldMkLst>
      </pc:sldChg>
      <pc:sldChg chg="modSp new del mod">
        <pc:chgData name="玲於奈 神山" userId="87719acbe39675c1" providerId="LiveId" clId="{704ADD9A-9DC1-493B-9058-B56D4B01A98C}" dt="2024-09-19T03:14:09.503" v="16507" actId="47"/>
        <pc:sldMkLst>
          <pc:docMk/>
          <pc:sldMk cId="608133555" sldId="2141411758"/>
        </pc:sldMkLst>
      </pc:sldChg>
      <pc:sldChg chg="modSp new del mod">
        <pc:chgData name="玲於奈 神山" userId="87719acbe39675c1" providerId="LiveId" clId="{704ADD9A-9DC1-493B-9058-B56D4B01A98C}" dt="2024-09-19T03:14:38.587" v="16513" actId="47"/>
        <pc:sldMkLst>
          <pc:docMk/>
          <pc:sldMk cId="1234132813" sldId="2141411758"/>
        </pc:sldMkLst>
      </pc:sldChg>
      <pc:sldChg chg="addSp delSp modSp new del mod">
        <pc:chgData name="玲於奈 神山" userId="87719acbe39675c1" providerId="LiveId" clId="{704ADD9A-9DC1-493B-9058-B56D4B01A98C}" dt="2024-09-19T03:13:31.908" v="16501" actId="47"/>
        <pc:sldMkLst>
          <pc:docMk/>
          <pc:sldMk cId="1981023452" sldId="2141411758"/>
        </pc:sldMkLst>
      </pc:sldChg>
      <pc:sldChg chg="modSp new del mod">
        <pc:chgData name="玲於奈 神山" userId="87719acbe39675c1" providerId="LiveId" clId="{704ADD9A-9DC1-493B-9058-B56D4B01A98C}" dt="2024-09-19T05:00:17.430" v="16998" actId="47"/>
        <pc:sldMkLst>
          <pc:docMk/>
          <pc:sldMk cId="4116646010" sldId="2141411758"/>
        </pc:sldMkLst>
      </pc:sldChg>
    </pc:docChg>
  </pc:docChgLst>
  <pc:docChgLst>
    <pc:chgData name="玲於奈 神山" userId="87719acbe39675c1" providerId="LiveId" clId="{6A2849F9-4C47-4AF6-86DA-AC9A92516CA6}"/>
    <pc:docChg chg="undo custSel addSld modSld sldOrd">
      <pc:chgData name="玲於奈 神山" userId="87719acbe39675c1" providerId="LiveId" clId="{6A2849F9-4C47-4AF6-86DA-AC9A92516CA6}" dt="2024-10-25T06:31:56.165" v="2081" actId="20577"/>
      <pc:docMkLst>
        <pc:docMk/>
      </pc:docMkLst>
      <pc:sldChg chg="modSp mod modNotesTx">
        <pc:chgData name="玲於奈 神山" userId="87719acbe39675c1" providerId="LiveId" clId="{6A2849F9-4C47-4AF6-86DA-AC9A92516CA6}" dt="2024-10-23T01:38:23.957" v="1146" actId="20577"/>
        <pc:sldMkLst>
          <pc:docMk/>
          <pc:sldMk cId="3521858790" sldId="259"/>
        </pc:sldMkLst>
      </pc:sldChg>
      <pc:sldChg chg="modSp mod modNotesTx">
        <pc:chgData name="玲於奈 神山" userId="87719acbe39675c1" providerId="LiveId" clId="{6A2849F9-4C47-4AF6-86DA-AC9A92516CA6}" dt="2024-10-25T01:58:43.202" v="1367" actId="20577"/>
        <pc:sldMkLst>
          <pc:docMk/>
          <pc:sldMk cId="2076751744" sldId="260"/>
        </pc:sldMkLst>
      </pc:sldChg>
      <pc:sldChg chg="modSp mod ord modNotesTx">
        <pc:chgData name="玲於奈 神山" userId="87719acbe39675c1" providerId="LiveId" clId="{6A2849F9-4C47-4AF6-86DA-AC9A92516CA6}" dt="2024-10-23T01:46:44.306" v="1290" actId="20577"/>
        <pc:sldMkLst>
          <pc:docMk/>
          <pc:sldMk cId="176813111" sldId="261"/>
        </pc:sldMkLst>
      </pc:sldChg>
      <pc:sldChg chg="delSp modSp mod ord modNotesTx">
        <pc:chgData name="玲於奈 神山" userId="87719acbe39675c1" providerId="LiveId" clId="{6A2849F9-4C47-4AF6-86DA-AC9A92516CA6}" dt="2024-10-23T01:47:09.925" v="1294" actId="478"/>
        <pc:sldMkLst>
          <pc:docMk/>
          <pc:sldMk cId="1243969914" sldId="262"/>
        </pc:sldMkLst>
      </pc:sldChg>
      <pc:sldChg chg="modNotesTx">
        <pc:chgData name="玲於奈 神山" userId="87719acbe39675c1" providerId="LiveId" clId="{6A2849F9-4C47-4AF6-86DA-AC9A92516CA6}" dt="2024-10-11T07:25:44.560" v="1" actId="20577"/>
        <pc:sldMkLst>
          <pc:docMk/>
          <pc:sldMk cId="4150131061" sldId="263"/>
        </pc:sldMkLst>
      </pc:sldChg>
      <pc:sldChg chg="modNotesTx">
        <pc:chgData name="玲於奈 神山" userId="87719acbe39675c1" providerId="LiveId" clId="{6A2849F9-4C47-4AF6-86DA-AC9A92516CA6}" dt="2024-10-11T07:25:51.269" v="2" actId="20577"/>
        <pc:sldMkLst>
          <pc:docMk/>
          <pc:sldMk cId="2521442040" sldId="264"/>
        </pc:sldMkLst>
      </pc:sldChg>
      <pc:sldChg chg="modSp mod">
        <pc:chgData name="玲於奈 神山" userId="87719acbe39675c1" providerId="LiveId" clId="{6A2849F9-4C47-4AF6-86DA-AC9A92516CA6}" dt="2024-10-23T02:36:32.756" v="1307" actId="20577"/>
        <pc:sldMkLst>
          <pc:docMk/>
          <pc:sldMk cId="1218099764" sldId="265"/>
        </pc:sldMkLst>
      </pc:sldChg>
      <pc:sldChg chg="modSp mod modNotesTx">
        <pc:chgData name="玲於奈 神山" userId="87719acbe39675c1" providerId="LiveId" clId="{6A2849F9-4C47-4AF6-86DA-AC9A92516CA6}" dt="2024-10-23T01:46:01.278" v="1278" actId="20577"/>
        <pc:sldMkLst>
          <pc:docMk/>
          <pc:sldMk cId="3180701781" sldId="266"/>
        </pc:sldMkLst>
      </pc:sldChg>
      <pc:sldChg chg="modSp mod modNotesTx">
        <pc:chgData name="玲於奈 神山" userId="87719acbe39675c1" providerId="LiveId" clId="{6A2849F9-4C47-4AF6-86DA-AC9A92516CA6}" dt="2024-10-23T01:45:33.094" v="1270" actId="20577"/>
        <pc:sldMkLst>
          <pc:docMk/>
          <pc:sldMk cId="2324097449" sldId="267"/>
        </pc:sldMkLst>
      </pc:sldChg>
      <pc:sldChg chg="modSp mod modNotesTx">
        <pc:chgData name="玲於奈 神山" userId="87719acbe39675c1" providerId="LiveId" clId="{6A2849F9-4C47-4AF6-86DA-AC9A92516CA6}" dt="2024-10-22T06:37:55.274" v="461" actId="20577"/>
        <pc:sldMkLst>
          <pc:docMk/>
          <pc:sldMk cId="2291526087" sldId="268"/>
        </pc:sldMkLst>
      </pc:sldChg>
      <pc:sldChg chg="modSp mod">
        <pc:chgData name="玲於奈 神山" userId="87719acbe39675c1" providerId="LiveId" clId="{6A2849F9-4C47-4AF6-86DA-AC9A92516CA6}" dt="2024-10-25T03:40:18.659" v="1973" actId="1076"/>
        <pc:sldMkLst>
          <pc:docMk/>
          <pc:sldMk cId="1189669955" sldId="269"/>
        </pc:sldMkLst>
      </pc:sldChg>
      <pc:sldChg chg="modSp mod ord modNotesTx">
        <pc:chgData name="玲於奈 神山" userId="87719acbe39675c1" providerId="LiveId" clId="{6A2849F9-4C47-4AF6-86DA-AC9A92516CA6}" dt="2024-10-25T03:38:19.009" v="1961" actId="1076"/>
        <pc:sldMkLst>
          <pc:docMk/>
          <pc:sldMk cId="3422110939" sldId="270"/>
        </pc:sldMkLst>
      </pc:sldChg>
      <pc:sldChg chg="modSp mod modNotesTx">
        <pc:chgData name="玲於奈 神山" userId="87719acbe39675c1" providerId="LiveId" clId="{6A2849F9-4C47-4AF6-86DA-AC9A92516CA6}" dt="2024-10-25T05:19:48.286" v="2035" actId="20577"/>
        <pc:sldMkLst>
          <pc:docMk/>
          <pc:sldMk cId="3578793084" sldId="271"/>
        </pc:sldMkLst>
      </pc:sldChg>
      <pc:sldChg chg="modNotesTx">
        <pc:chgData name="玲於奈 神山" userId="87719acbe39675c1" providerId="LiveId" clId="{6A2849F9-4C47-4AF6-86DA-AC9A92516CA6}" dt="2024-10-11T07:26:34.765" v="10" actId="20577"/>
        <pc:sldMkLst>
          <pc:docMk/>
          <pc:sldMk cId="587582034" sldId="272"/>
        </pc:sldMkLst>
      </pc:sldChg>
      <pc:sldChg chg="modSp mod modNotesTx">
        <pc:chgData name="玲於奈 神山" userId="87719acbe39675c1" providerId="LiveId" clId="{6A2849F9-4C47-4AF6-86DA-AC9A92516CA6}" dt="2024-10-23T01:46:23.054" v="1284" actId="20577"/>
        <pc:sldMkLst>
          <pc:docMk/>
          <pc:sldMk cId="2694090424" sldId="273"/>
        </pc:sldMkLst>
      </pc:sldChg>
      <pc:sldChg chg="modSp mod modNotesTx">
        <pc:chgData name="玲於奈 神山" userId="87719acbe39675c1" providerId="LiveId" clId="{6A2849F9-4C47-4AF6-86DA-AC9A92516CA6}" dt="2024-10-23T01:29:39.774" v="977" actId="20577"/>
        <pc:sldMkLst>
          <pc:docMk/>
          <pc:sldMk cId="3842124092" sldId="274"/>
        </pc:sldMkLst>
      </pc:sldChg>
      <pc:sldChg chg="modSp mod">
        <pc:chgData name="玲於奈 神山" userId="87719acbe39675c1" providerId="LiveId" clId="{6A2849F9-4C47-4AF6-86DA-AC9A92516CA6}" dt="2024-10-23T01:45:52.180" v="1276" actId="20577"/>
        <pc:sldMkLst>
          <pc:docMk/>
          <pc:sldMk cId="3623030720" sldId="275"/>
        </pc:sldMkLst>
      </pc:sldChg>
      <pc:sldChg chg="modSp mod">
        <pc:chgData name="玲於奈 神山" userId="87719acbe39675c1" providerId="LiveId" clId="{6A2849F9-4C47-4AF6-86DA-AC9A92516CA6}" dt="2024-10-23T01:44:47.591" v="1258" actId="20577"/>
        <pc:sldMkLst>
          <pc:docMk/>
          <pc:sldMk cId="975722713" sldId="276"/>
        </pc:sldMkLst>
      </pc:sldChg>
      <pc:sldChg chg="addSp delSp modSp mod ord">
        <pc:chgData name="玲於奈 神山" userId="87719acbe39675c1" providerId="LiveId" clId="{6A2849F9-4C47-4AF6-86DA-AC9A92516CA6}" dt="2024-10-25T06:30:22.572" v="2056" actId="20577"/>
        <pc:sldMkLst>
          <pc:docMk/>
          <pc:sldMk cId="1371006703" sldId="277"/>
        </pc:sldMkLst>
      </pc:sldChg>
      <pc:sldChg chg="modSp mod modNotesTx">
        <pc:chgData name="玲於奈 神山" userId="87719acbe39675c1" providerId="LiveId" clId="{6A2849F9-4C47-4AF6-86DA-AC9A92516CA6}" dt="2024-10-23T01:40:34.422" v="1192" actId="20577"/>
        <pc:sldMkLst>
          <pc:docMk/>
          <pc:sldMk cId="3318849986" sldId="278"/>
        </pc:sldMkLst>
      </pc:sldChg>
      <pc:sldChg chg="modSp mod">
        <pc:chgData name="玲於奈 神山" userId="87719acbe39675c1" providerId="LiveId" clId="{6A2849F9-4C47-4AF6-86DA-AC9A92516CA6}" dt="2024-10-22T06:18:49.542" v="114" actId="27636"/>
        <pc:sldMkLst>
          <pc:docMk/>
          <pc:sldMk cId="1545025284" sldId="281"/>
        </pc:sldMkLst>
      </pc:sldChg>
      <pc:sldChg chg="modSp mod modNotesTx">
        <pc:chgData name="玲於奈 神山" userId="87719acbe39675c1" providerId="LiveId" clId="{6A2849F9-4C47-4AF6-86DA-AC9A92516CA6}" dt="2024-10-25T03:36:02.462" v="1927" actId="1076"/>
        <pc:sldMkLst>
          <pc:docMk/>
          <pc:sldMk cId="3164079445" sldId="282"/>
        </pc:sldMkLst>
      </pc:sldChg>
      <pc:sldChg chg="modSp mod">
        <pc:chgData name="玲於奈 神山" userId="87719acbe39675c1" providerId="LiveId" clId="{6A2849F9-4C47-4AF6-86DA-AC9A92516CA6}" dt="2024-10-23T01:45:45.591" v="1274" actId="20577"/>
        <pc:sldMkLst>
          <pc:docMk/>
          <pc:sldMk cId="2053818306" sldId="283"/>
        </pc:sldMkLst>
      </pc:sldChg>
      <pc:sldChg chg="modSp mod">
        <pc:chgData name="玲於奈 神山" userId="87719acbe39675c1" providerId="LiveId" clId="{6A2849F9-4C47-4AF6-86DA-AC9A92516CA6}" dt="2024-10-23T01:40:40.461" v="1194" actId="20577"/>
        <pc:sldMkLst>
          <pc:docMk/>
          <pc:sldMk cId="2338716003" sldId="284"/>
        </pc:sldMkLst>
      </pc:sldChg>
      <pc:sldChg chg="modSp mod">
        <pc:chgData name="玲於奈 神山" userId="87719acbe39675c1" providerId="LiveId" clId="{6A2849F9-4C47-4AF6-86DA-AC9A92516CA6}" dt="2024-10-25T03:36:48.051" v="1944" actId="1076"/>
        <pc:sldMkLst>
          <pc:docMk/>
          <pc:sldMk cId="62631842" sldId="285"/>
        </pc:sldMkLst>
      </pc:sldChg>
      <pc:sldChg chg="modSp mod">
        <pc:chgData name="玲於奈 神山" userId="87719acbe39675c1" providerId="LiveId" clId="{6A2849F9-4C47-4AF6-86DA-AC9A92516CA6}" dt="2024-10-23T01:39:11.257" v="1188" actId="20577"/>
        <pc:sldMkLst>
          <pc:docMk/>
          <pc:sldMk cId="1749860278" sldId="287"/>
        </pc:sldMkLst>
      </pc:sldChg>
      <pc:sldChg chg="modNotesTx">
        <pc:chgData name="玲於奈 神山" userId="87719acbe39675c1" providerId="LiveId" clId="{6A2849F9-4C47-4AF6-86DA-AC9A92516CA6}" dt="2024-10-11T07:25:35.663" v="0" actId="20577"/>
        <pc:sldMkLst>
          <pc:docMk/>
          <pc:sldMk cId="3507885944" sldId="289"/>
        </pc:sldMkLst>
      </pc:sldChg>
      <pc:sldChg chg="modSp mod">
        <pc:chgData name="玲於奈 神山" userId="87719acbe39675c1" providerId="LiveId" clId="{6A2849F9-4C47-4AF6-86DA-AC9A92516CA6}" dt="2024-10-23T01:46:16.781" v="1282" actId="20577"/>
        <pc:sldMkLst>
          <pc:docMk/>
          <pc:sldMk cId="2482232825" sldId="290"/>
        </pc:sldMkLst>
      </pc:sldChg>
      <pc:sldChg chg="modSp mod">
        <pc:chgData name="玲於奈 神山" userId="87719acbe39675c1" providerId="LiveId" clId="{6A2849F9-4C47-4AF6-86DA-AC9A92516CA6}" dt="2024-10-25T02:31:17.036" v="1848" actId="20577"/>
        <pc:sldMkLst>
          <pc:docMk/>
          <pc:sldMk cId="3076304978" sldId="291"/>
        </pc:sldMkLst>
      </pc:sldChg>
      <pc:sldChg chg="modSp mod ord modNotesTx">
        <pc:chgData name="玲於奈 神山" userId="87719acbe39675c1" providerId="LiveId" clId="{6A2849F9-4C47-4AF6-86DA-AC9A92516CA6}" dt="2024-10-25T06:31:56.165" v="2081" actId="20577"/>
        <pc:sldMkLst>
          <pc:docMk/>
          <pc:sldMk cId="334808578" sldId="292"/>
        </pc:sldMkLst>
      </pc:sldChg>
      <pc:sldChg chg="modSp mod ord">
        <pc:chgData name="玲於奈 神山" userId="87719acbe39675c1" providerId="LiveId" clId="{6A2849F9-4C47-4AF6-86DA-AC9A92516CA6}" dt="2024-10-25T06:31:34.576" v="2061"/>
        <pc:sldMkLst>
          <pc:docMk/>
          <pc:sldMk cId="1806392073" sldId="293"/>
        </pc:sldMkLst>
      </pc:sldChg>
      <pc:sldChg chg="modSp mod ord">
        <pc:chgData name="玲於奈 神山" userId="87719acbe39675c1" providerId="LiveId" clId="{6A2849F9-4C47-4AF6-86DA-AC9A92516CA6}" dt="2024-10-25T03:38:07.237" v="1956" actId="1076"/>
        <pc:sldMkLst>
          <pc:docMk/>
          <pc:sldMk cId="3623159506" sldId="294"/>
        </pc:sldMkLst>
      </pc:sldChg>
      <pc:sldChg chg="modSp mod">
        <pc:chgData name="玲於奈 神山" userId="87719acbe39675c1" providerId="LiveId" clId="{6A2849F9-4C47-4AF6-86DA-AC9A92516CA6}" dt="2024-10-23T01:40:46.441" v="1196" actId="20577"/>
        <pc:sldMkLst>
          <pc:docMk/>
          <pc:sldMk cId="1964888248" sldId="295"/>
        </pc:sldMkLst>
      </pc:sldChg>
      <pc:sldChg chg="modSp mod">
        <pc:chgData name="玲於奈 神山" userId="87719acbe39675c1" providerId="LiveId" clId="{6A2849F9-4C47-4AF6-86DA-AC9A92516CA6}" dt="2024-10-23T01:38:27.135" v="1149" actId="20577"/>
        <pc:sldMkLst>
          <pc:docMk/>
          <pc:sldMk cId="223802697" sldId="297"/>
        </pc:sldMkLst>
      </pc:sldChg>
      <pc:sldChg chg="modSp mod">
        <pc:chgData name="玲於奈 神山" userId="87719acbe39675c1" providerId="LiveId" clId="{6A2849F9-4C47-4AF6-86DA-AC9A92516CA6}" dt="2024-10-25T05:03:36.471" v="1977" actId="20577"/>
        <pc:sldMkLst>
          <pc:docMk/>
          <pc:sldMk cId="857262302" sldId="301"/>
        </pc:sldMkLst>
      </pc:sldChg>
      <pc:sldChg chg="modSp mod">
        <pc:chgData name="玲於奈 神山" userId="87719acbe39675c1" providerId="LiveId" clId="{6A2849F9-4C47-4AF6-86DA-AC9A92516CA6}" dt="2024-10-25T02:13:29.946" v="1614" actId="20577"/>
        <pc:sldMkLst>
          <pc:docMk/>
          <pc:sldMk cId="3746177817" sldId="302"/>
        </pc:sldMkLst>
      </pc:sldChg>
      <pc:sldChg chg="modSp mod modNotesTx">
        <pc:chgData name="玲於奈 神山" userId="87719acbe39675c1" providerId="LiveId" clId="{6A2849F9-4C47-4AF6-86DA-AC9A92516CA6}" dt="2024-10-25T03:36:26.103" v="1938" actId="1076"/>
        <pc:sldMkLst>
          <pc:docMk/>
          <pc:sldMk cId="4033628165" sldId="304"/>
        </pc:sldMkLst>
      </pc:sldChg>
      <pc:sldChg chg="modSp mod">
        <pc:chgData name="玲於奈 神山" userId="87719acbe39675c1" providerId="LiveId" clId="{6A2849F9-4C47-4AF6-86DA-AC9A92516CA6}" dt="2024-10-23T02:44:28.012" v="1361" actId="14100"/>
        <pc:sldMkLst>
          <pc:docMk/>
          <pc:sldMk cId="962726896" sldId="2141411755"/>
        </pc:sldMkLst>
      </pc:sldChg>
      <pc:sldChg chg="ord">
        <pc:chgData name="玲於奈 神山" userId="87719acbe39675c1" providerId="LiveId" clId="{6A2849F9-4C47-4AF6-86DA-AC9A92516CA6}" dt="2024-10-22T06:16:24.251" v="105"/>
        <pc:sldMkLst>
          <pc:docMk/>
          <pc:sldMk cId="2290965693" sldId="2141411756"/>
        </pc:sldMkLst>
      </pc:sldChg>
      <pc:sldChg chg="delSp modSp mod ord">
        <pc:chgData name="玲於奈 神山" userId="87719acbe39675c1" providerId="LiveId" clId="{6A2849F9-4C47-4AF6-86DA-AC9A92516CA6}" dt="2024-10-23T01:47:02.385" v="1293" actId="478"/>
        <pc:sldMkLst>
          <pc:docMk/>
          <pc:sldMk cId="1388879903" sldId="2141411757"/>
        </pc:sldMkLst>
      </pc:sldChg>
      <pc:sldChg chg="addSp delSp modSp new mod">
        <pc:chgData name="玲於奈 神山" userId="87719acbe39675c1" providerId="LiveId" clId="{6A2849F9-4C47-4AF6-86DA-AC9A92516CA6}" dt="2024-10-25T06:30:03.243" v="2053" actId="20577"/>
        <pc:sldMkLst>
          <pc:docMk/>
          <pc:sldMk cId="3982710398" sldId="2141411758"/>
        </pc:sldMkLst>
      </pc:sldChg>
    </pc:docChg>
  </pc:docChgLst>
  <pc:docChgLst>
    <pc:chgData name="神山 玲於奈" userId="87719acbe39675c1" providerId="Windows Live" clId="Web-{3D511DA1-999E-416F-8DFC-0802BA7F967A}"/>
    <pc:docChg chg="modSld">
      <pc:chgData name="神山 玲於奈" userId="87719acbe39675c1" providerId="Windows Live" clId="Web-{3D511DA1-999E-416F-8DFC-0802BA7F967A}" dt="2024-11-27T00:47:27.608" v="4" actId="20577"/>
      <pc:docMkLst>
        <pc:docMk/>
      </pc:docMkLst>
      <pc:sldChg chg="modSp">
        <pc:chgData name="神山 玲於奈" userId="87719acbe39675c1" providerId="Windows Live" clId="Web-{3D511DA1-999E-416F-8DFC-0802BA7F967A}" dt="2024-11-27T00:47:27.608" v="4" actId="20577"/>
        <pc:sldMkLst>
          <pc:docMk/>
          <pc:sldMk cId="3543650296" sldId="2141411762"/>
        </pc:sldMkLst>
      </pc:sldChg>
    </pc:docChg>
  </pc:docChgLst>
  <pc:docChgLst>
    <pc:chgData name="玲於奈 神山" userId="87719acbe39675c1" providerId="LiveId" clId="{7A0E841C-CC72-4C03-B64C-040DB26220A0}"/>
    <pc:docChg chg="undo redo custSel addSld delSld modSld sldOrd">
      <pc:chgData name="玲於奈 神山" userId="87719acbe39675c1" providerId="LiveId" clId="{7A0E841C-CC72-4C03-B64C-040DB26220A0}" dt="2024-09-03T02:00:06.266" v="18369" actId="20577"/>
      <pc:docMkLst>
        <pc:docMk/>
      </pc:docMkLst>
      <pc:sldChg chg="modSp mod">
        <pc:chgData name="玲於奈 神山" userId="87719acbe39675c1" providerId="LiveId" clId="{7A0E841C-CC72-4C03-B64C-040DB26220A0}" dt="2024-09-02T01:04:28.469" v="18007" actId="20577"/>
        <pc:sldMkLst>
          <pc:docMk/>
          <pc:sldMk cId="2135410473" sldId="256"/>
        </pc:sldMkLst>
      </pc:sldChg>
      <pc:sldChg chg="modSp del mod ord">
        <pc:chgData name="玲於奈 神山" userId="87719acbe39675c1" providerId="LiveId" clId="{7A0E841C-CC72-4C03-B64C-040DB26220A0}" dt="2024-08-26T01:34:24.313" v="13523" actId="47"/>
        <pc:sldMkLst>
          <pc:docMk/>
          <pc:sldMk cId="802846999" sldId="257"/>
        </pc:sldMkLst>
      </pc:sldChg>
      <pc:sldChg chg="modSp new mod">
        <pc:chgData name="玲於奈 神山" userId="87719acbe39675c1" providerId="LiveId" clId="{7A0E841C-CC72-4C03-B64C-040DB26220A0}" dt="2024-08-28T04:54:59.771" v="16327" actId="20577"/>
        <pc:sldMkLst>
          <pc:docMk/>
          <pc:sldMk cId="1861892293" sldId="258"/>
        </pc:sldMkLst>
      </pc:sldChg>
      <pc:sldChg chg="addSp delSp modSp new mod">
        <pc:chgData name="玲於奈 神山" userId="87719acbe39675c1" providerId="LiveId" clId="{7A0E841C-CC72-4C03-B64C-040DB26220A0}" dt="2024-08-30T04:08:07.180" v="17407" actId="1076"/>
        <pc:sldMkLst>
          <pc:docMk/>
          <pc:sldMk cId="3521858790" sldId="259"/>
        </pc:sldMkLst>
      </pc:sldChg>
      <pc:sldChg chg="modSp new mod ord modNotesTx">
        <pc:chgData name="玲於奈 神山" userId="87719acbe39675c1" providerId="LiveId" clId="{7A0E841C-CC72-4C03-B64C-040DB26220A0}" dt="2024-08-30T14:08:09.131" v="17633" actId="20577"/>
        <pc:sldMkLst>
          <pc:docMk/>
          <pc:sldMk cId="2076751744" sldId="260"/>
        </pc:sldMkLst>
      </pc:sldChg>
      <pc:sldChg chg="addSp delSp modSp new mod modNotesTx">
        <pc:chgData name="玲於奈 神山" userId="87719acbe39675c1" providerId="LiveId" clId="{7A0E841C-CC72-4C03-B64C-040DB26220A0}" dt="2024-08-30T13:02:41.781" v="17569" actId="207"/>
        <pc:sldMkLst>
          <pc:docMk/>
          <pc:sldMk cId="176813111" sldId="261"/>
        </pc:sldMkLst>
      </pc:sldChg>
      <pc:sldChg chg="addSp delSp modSp new mod modNotesTx">
        <pc:chgData name="玲於奈 神山" userId="87719acbe39675c1" providerId="LiveId" clId="{7A0E841C-CC72-4C03-B64C-040DB26220A0}" dt="2024-08-21T01:17:00.959" v="10685" actId="20577"/>
        <pc:sldMkLst>
          <pc:docMk/>
          <pc:sldMk cId="1243969914" sldId="262"/>
        </pc:sldMkLst>
      </pc:sldChg>
      <pc:sldChg chg="modSp new mod">
        <pc:chgData name="玲於奈 神山" userId="87719acbe39675c1" providerId="LiveId" clId="{7A0E841C-CC72-4C03-B64C-040DB26220A0}" dt="2024-08-28T02:03:01.114" v="14294"/>
        <pc:sldMkLst>
          <pc:docMk/>
          <pc:sldMk cId="4150131061" sldId="263"/>
        </pc:sldMkLst>
      </pc:sldChg>
      <pc:sldChg chg="modSp new mod modNotesTx">
        <pc:chgData name="玲於奈 神山" userId="87719acbe39675c1" providerId="LiveId" clId="{7A0E841C-CC72-4C03-B64C-040DB26220A0}" dt="2024-08-30T02:00:45.836" v="17321"/>
        <pc:sldMkLst>
          <pc:docMk/>
          <pc:sldMk cId="2521442040" sldId="264"/>
        </pc:sldMkLst>
      </pc:sldChg>
      <pc:sldChg chg="modSp new mod ord">
        <pc:chgData name="玲於奈 神山" userId="87719acbe39675c1" providerId="LiveId" clId="{7A0E841C-CC72-4C03-B64C-040DB26220A0}" dt="2024-08-30T03:00:45.721" v="17354" actId="20577"/>
        <pc:sldMkLst>
          <pc:docMk/>
          <pc:sldMk cId="1218099764" sldId="265"/>
        </pc:sldMkLst>
      </pc:sldChg>
      <pc:sldChg chg="addSp modSp new mod modNotesTx">
        <pc:chgData name="玲於奈 神山" userId="87719acbe39675c1" providerId="LiveId" clId="{7A0E841C-CC72-4C03-B64C-040DB26220A0}" dt="2024-08-30T07:10:20.710" v="17496" actId="1076"/>
        <pc:sldMkLst>
          <pc:docMk/>
          <pc:sldMk cId="3180701781" sldId="266"/>
        </pc:sldMkLst>
      </pc:sldChg>
      <pc:sldChg chg="modSp new mod modNotesTx">
        <pc:chgData name="玲於奈 神山" userId="87719acbe39675c1" providerId="LiveId" clId="{7A0E841C-CC72-4C03-B64C-040DB26220A0}" dt="2024-08-30T04:33:59.764" v="17408" actId="20577"/>
        <pc:sldMkLst>
          <pc:docMk/>
          <pc:sldMk cId="2324097449" sldId="267"/>
        </pc:sldMkLst>
      </pc:sldChg>
      <pc:sldChg chg="modSp new mod modNotesTx">
        <pc:chgData name="玲於奈 神山" userId="87719acbe39675c1" providerId="LiveId" clId="{7A0E841C-CC72-4C03-B64C-040DB26220A0}" dt="2024-08-28T05:01:51.070" v="16620" actId="27636"/>
        <pc:sldMkLst>
          <pc:docMk/>
          <pc:sldMk cId="2291526087" sldId="268"/>
        </pc:sldMkLst>
      </pc:sldChg>
      <pc:sldChg chg="addSp delSp modSp new mod">
        <pc:chgData name="玲於奈 神山" userId="87719acbe39675c1" providerId="LiveId" clId="{7A0E841C-CC72-4C03-B64C-040DB26220A0}" dt="2024-08-30T07:06:09.278" v="17470" actId="122"/>
        <pc:sldMkLst>
          <pc:docMk/>
          <pc:sldMk cId="1189669955" sldId="269"/>
        </pc:sldMkLst>
      </pc:sldChg>
      <pc:sldChg chg="addSp delSp modSp new mod modNotesTx">
        <pc:chgData name="玲於奈 神山" userId="87719acbe39675c1" providerId="LiveId" clId="{7A0E841C-CC72-4C03-B64C-040DB26220A0}" dt="2024-08-30T07:06:44.558" v="17471" actId="208"/>
        <pc:sldMkLst>
          <pc:docMk/>
          <pc:sldMk cId="3422110939" sldId="270"/>
        </pc:sldMkLst>
      </pc:sldChg>
      <pc:sldChg chg="modSp new mod">
        <pc:chgData name="玲於奈 神山" userId="87719acbe39675c1" providerId="LiveId" clId="{7A0E841C-CC72-4C03-B64C-040DB26220A0}" dt="2024-08-28T04:35:20.651" v="16283" actId="20577"/>
        <pc:sldMkLst>
          <pc:docMk/>
          <pc:sldMk cId="3578793084" sldId="271"/>
        </pc:sldMkLst>
      </pc:sldChg>
      <pc:sldChg chg="modSp new mod modNotesTx">
        <pc:chgData name="玲於奈 神山" userId="87719acbe39675c1" providerId="LiveId" clId="{7A0E841C-CC72-4C03-B64C-040DB26220A0}" dt="2024-08-30T07:13:25.952" v="17533" actId="20577"/>
        <pc:sldMkLst>
          <pc:docMk/>
          <pc:sldMk cId="587582034" sldId="272"/>
        </pc:sldMkLst>
      </pc:sldChg>
      <pc:sldChg chg="addSp modSp new mod ord modNotesTx">
        <pc:chgData name="玲於奈 神山" userId="87719acbe39675c1" providerId="LiveId" clId="{7A0E841C-CC72-4C03-B64C-040DB26220A0}" dt="2024-08-30T13:02:29.830" v="17568" actId="207"/>
        <pc:sldMkLst>
          <pc:docMk/>
          <pc:sldMk cId="2694090424" sldId="273"/>
        </pc:sldMkLst>
      </pc:sldChg>
      <pc:sldChg chg="addSp modSp new mod modNotesTx">
        <pc:chgData name="玲於奈 神山" userId="87719acbe39675c1" providerId="LiveId" clId="{7A0E841C-CC72-4C03-B64C-040DB26220A0}" dt="2024-08-28T01:46:27.912" v="13904" actId="20577"/>
        <pc:sldMkLst>
          <pc:docMk/>
          <pc:sldMk cId="3842124092" sldId="274"/>
        </pc:sldMkLst>
      </pc:sldChg>
      <pc:sldChg chg="new del">
        <pc:chgData name="玲於奈 神山" userId="87719acbe39675c1" providerId="LiveId" clId="{7A0E841C-CC72-4C03-B64C-040DB26220A0}" dt="2024-08-16T08:39:12.462" v="4689" actId="47"/>
        <pc:sldMkLst>
          <pc:docMk/>
          <pc:sldMk cId="841233542" sldId="275"/>
        </pc:sldMkLst>
      </pc:sldChg>
      <pc:sldChg chg="addSp delSp modSp new mod">
        <pc:chgData name="玲於奈 神山" userId="87719acbe39675c1" providerId="LiveId" clId="{7A0E841C-CC72-4C03-B64C-040DB26220A0}" dt="2024-08-30T14:24:17.281" v="17855" actId="21"/>
        <pc:sldMkLst>
          <pc:docMk/>
          <pc:sldMk cId="3623030720" sldId="275"/>
        </pc:sldMkLst>
      </pc:sldChg>
      <pc:sldChg chg="modSp new mod">
        <pc:chgData name="玲於奈 神山" userId="87719acbe39675c1" providerId="LiveId" clId="{7A0E841C-CC72-4C03-B64C-040DB26220A0}" dt="2024-08-30T07:11:20.272" v="17514"/>
        <pc:sldMkLst>
          <pc:docMk/>
          <pc:sldMk cId="975722713" sldId="276"/>
        </pc:sldMkLst>
      </pc:sldChg>
      <pc:sldChg chg="modSp new del mod ord">
        <pc:chgData name="玲於奈 神山" userId="87719acbe39675c1" providerId="LiveId" clId="{7A0E841C-CC72-4C03-B64C-040DB26220A0}" dt="2024-08-20T04:39:08.884" v="9575" actId="47"/>
        <pc:sldMkLst>
          <pc:docMk/>
          <pc:sldMk cId="3735966083" sldId="276"/>
        </pc:sldMkLst>
      </pc:sldChg>
      <pc:sldChg chg="addSp delSp modSp new mod">
        <pc:chgData name="玲於奈 神山" userId="87719acbe39675c1" providerId="LiveId" clId="{7A0E841C-CC72-4C03-B64C-040DB26220A0}" dt="2024-08-30T04:07:14.042" v="17402"/>
        <pc:sldMkLst>
          <pc:docMk/>
          <pc:sldMk cId="1371006703" sldId="277"/>
        </pc:sldMkLst>
      </pc:sldChg>
      <pc:sldChg chg="addSp delSp modSp new mod">
        <pc:chgData name="玲於奈 神山" userId="87719acbe39675c1" providerId="LiveId" clId="{7A0E841C-CC72-4C03-B64C-040DB26220A0}" dt="2024-09-03T01:52:00.887" v="18334" actId="1076"/>
        <pc:sldMkLst>
          <pc:docMk/>
          <pc:sldMk cId="3318849986" sldId="278"/>
        </pc:sldMkLst>
      </pc:sldChg>
      <pc:sldChg chg="modSp new mod">
        <pc:chgData name="玲於奈 神山" userId="87719acbe39675c1" providerId="LiveId" clId="{7A0E841C-CC72-4C03-B64C-040DB26220A0}" dt="2024-08-22T07:20:06.301" v="11470" actId="5793"/>
        <pc:sldMkLst>
          <pc:docMk/>
          <pc:sldMk cId="4072030369" sldId="279"/>
        </pc:sldMkLst>
      </pc:sldChg>
      <pc:sldChg chg="modSp new del mod ord">
        <pc:chgData name="玲於奈 神山" userId="87719acbe39675c1" providerId="LiveId" clId="{7A0E841C-CC72-4C03-B64C-040DB26220A0}" dt="2024-08-30T14:05:33.792" v="17592" actId="47"/>
        <pc:sldMkLst>
          <pc:docMk/>
          <pc:sldMk cId="1321877948" sldId="280"/>
        </pc:sldMkLst>
      </pc:sldChg>
      <pc:sldChg chg="modSp new del mod">
        <pc:chgData name="玲於奈 神山" userId="87719acbe39675c1" providerId="LiveId" clId="{7A0E841C-CC72-4C03-B64C-040DB26220A0}" dt="2024-08-22T05:38:20.570" v="11261" actId="47"/>
        <pc:sldMkLst>
          <pc:docMk/>
          <pc:sldMk cId="3637412179" sldId="280"/>
        </pc:sldMkLst>
      </pc:sldChg>
      <pc:sldChg chg="modSp new mod ord">
        <pc:chgData name="玲於奈 神山" userId="87719acbe39675c1" providerId="LiveId" clId="{7A0E841C-CC72-4C03-B64C-040DB26220A0}" dt="2024-09-03T02:00:06.266" v="18369" actId="20577"/>
        <pc:sldMkLst>
          <pc:docMk/>
          <pc:sldMk cId="1545025284" sldId="281"/>
        </pc:sldMkLst>
      </pc:sldChg>
      <pc:sldChg chg="modSp new del mod">
        <pc:chgData name="玲於奈 神山" userId="87719acbe39675c1" providerId="LiveId" clId="{7A0E841C-CC72-4C03-B64C-040DB26220A0}" dt="2024-08-23T06:17:52.122" v="12661" actId="47"/>
        <pc:sldMkLst>
          <pc:docMk/>
          <pc:sldMk cId="3351429447" sldId="281"/>
        </pc:sldMkLst>
      </pc:sldChg>
      <pc:sldChg chg="addSp delSp modSp new mod">
        <pc:chgData name="玲於奈 神山" userId="87719acbe39675c1" providerId="LiveId" clId="{7A0E841C-CC72-4C03-B64C-040DB26220A0}" dt="2024-08-30T04:07:34.508" v="17403" actId="1076"/>
        <pc:sldMkLst>
          <pc:docMk/>
          <pc:sldMk cId="3164079445" sldId="282"/>
        </pc:sldMkLst>
      </pc:sldChg>
      <pc:sldChg chg="addSp delSp modSp add mod">
        <pc:chgData name="玲於奈 神山" userId="87719acbe39675c1" providerId="LiveId" clId="{7A0E841C-CC72-4C03-B64C-040DB26220A0}" dt="2024-09-03T01:29:10.857" v="18008" actId="20577"/>
        <pc:sldMkLst>
          <pc:docMk/>
          <pc:sldMk cId="2053818306" sldId="283"/>
        </pc:sldMkLst>
      </pc:sldChg>
      <pc:sldChg chg="new del">
        <pc:chgData name="玲於奈 神山" userId="87719acbe39675c1" providerId="LiveId" clId="{7A0E841C-CC72-4C03-B64C-040DB26220A0}" dt="2024-08-28T04:04:24.137" v="15551" actId="47"/>
        <pc:sldMkLst>
          <pc:docMk/>
          <pc:sldMk cId="2707430808" sldId="283"/>
        </pc:sldMkLst>
      </pc:sldChg>
      <pc:sldChg chg="modSp add del mod ord">
        <pc:chgData name="玲於奈 神山" userId="87719acbe39675c1" providerId="LiveId" clId="{7A0E841C-CC72-4C03-B64C-040DB26220A0}" dt="2024-08-28T04:16:24.514" v="15764" actId="47"/>
        <pc:sldMkLst>
          <pc:docMk/>
          <pc:sldMk cId="871849244" sldId="284"/>
        </pc:sldMkLst>
      </pc:sldChg>
      <pc:sldChg chg="addSp delSp modSp new mod">
        <pc:chgData name="玲於奈 神山" userId="87719acbe39675c1" providerId="LiveId" clId="{7A0E841C-CC72-4C03-B64C-040DB26220A0}" dt="2024-09-03T01:54:29.168" v="18368" actId="1076"/>
        <pc:sldMkLst>
          <pc:docMk/>
          <pc:sldMk cId="2338716003" sldId="284"/>
        </pc:sldMkLst>
      </pc:sldChg>
    </pc:docChg>
  </pc:docChgLst>
  <pc:docChgLst>
    <pc:chgData name="玲於奈 神山" userId="87719acbe39675c1" providerId="LiveId" clId="{B415A369-133B-4F55-B9E6-75D00023F23D}"/>
    <pc:docChg chg="undo custSel addSld delSld modSld sldOrd">
      <pc:chgData name="玲於奈 神山" userId="87719acbe39675c1" providerId="LiveId" clId="{B415A369-133B-4F55-B9E6-75D00023F23D}" dt="2025-01-10T01:04:48.130" v="2364" actId="2696"/>
      <pc:docMkLst>
        <pc:docMk/>
      </pc:docMkLst>
      <pc:sldChg chg="modSp mod">
        <pc:chgData name="玲於奈 神山" userId="87719acbe39675c1" providerId="LiveId" clId="{B415A369-133B-4F55-B9E6-75D00023F23D}" dt="2024-12-24T05:10:47.789" v="1174" actId="207"/>
        <pc:sldMkLst>
          <pc:docMk/>
          <pc:sldMk cId="1749860278" sldId="287"/>
        </pc:sldMkLst>
        <pc:spChg chg="mod">
          <ac:chgData name="玲於奈 神山" userId="87719acbe39675c1" providerId="LiveId" clId="{B415A369-133B-4F55-B9E6-75D00023F23D}" dt="2024-12-24T05:10:47.789" v="1174" actId="207"/>
          <ac:spMkLst>
            <pc:docMk/>
            <pc:sldMk cId="1749860278" sldId="287"/>
            <ac:spMk id="28" creationId="{F6AF396F-DC7F-2A13-308A-A9B1042A23CA}"/>
          </ac:spMkLst>
        </pc:spChg>
      </pc:sldChg>
      <pc:sldChg chg="modSp mod">
        <pc:chgData name="玲於奈 神山" userId="87719acbe39675c1" providerId="LiveId" clId="{B415A369-133B-4F55-B9E6-75D00023F23D}" dt="2024-12-25T02:39:52.290" v="2347" actId="20577"/>
        <pc:sldMkLst>
          <pc:docMk/>
          <pc:sldMk cId="3076304978" sldId="291"/>
        </pc:sldMkLst>
        <pc:spChg chg="mod">
          <ac:chgData name="玲於奈 神山" userId="87719acbe39675c1" providerId="LiveId" clId="{B415A369-133B-4F55-B9E6-75D00023F23D}" dt="2024-12-25T02:39:52.290" v="2347" actId="20577"/>
          <ac:spMkLst>
            <pc:docMk/>
            <pc:sldMk cId="3076304978" sldId="291"/>
            <ac:spMk id="3" creationId="{3CCF84EF-3483-7215-1565-9453539D29D7}"/>
          </ac:spMkLst>
        </pc:spChg>
      </pc:sldChg>
      <pc:sldChg chg="modSp mod">
        <pc:chgData name="玲於奈 神山" userId="87719acbe39675c1" providerId="LiveId" clId="{B415A369-133B-4F55-B9E6-75D00023F23D}" dt="2024-12-25T01:36:14.761" v="1940" actId="1076"/>
        <pc:sldMkLst>
          <pc:docMk/>
          <pc:sldMk cId="64759032" sldId="305"/>
        </pc:sldMkLst>
      </pc:sldChg>
      <pc:sldChg chg="modSp mod">
        <pc:chgData name="玲於奈 神山" userId="87719acbe39675c1" providerId="LiveId" clId="{B415A369-133B-4F55-B9E6-75D00023F23D}" dt="2024-12-24T02:16:21.299" v="914" actId="2711"/>
        <pc:sldMkLst>
          <pc:docMk/>
          <pc:sldMk cId="962726896" sldId="2141411755"/>
        </pc:sldMkLst>
        <pc:spChg chg="mod">
          <ac:chgData name="玲於奈 神山" userId="87719acbe39675c1" providerId="LiveId" clId="{B415A369-133B-4F55-B9E6-75D00023F23D}" dt="2024-12-21T04:40:26.603" v="913" actId="1076"/>
          <ac:spMkLst>
            <pc:docMk/>
            <pc:sldMk cId="962726896" sldId="2141411755"/>
            <ac:spMk id="14" creationId="{6C56750A-6B47-4825-B4D5-CF2BF8062DB2}"/>
          </ac:spMkLst>
        </pc:spChg>
        <pc:spChg chg="mod">
          <ac:chgData name="玲於奈 神山" userId="87719acbe39675c1" providerId="LiveId" clId="{B415A369-133B-4F55-B9E6-75D00023F23D}" dt="2024-12-21T04:40:26.603" v="913" actId="1076"/>
          <ac:spMkLst>
            <pc:docMk/>
            <pc:sldMk cId="962726896" sldId="2141411755"/>
            <ac:spMk id="30" creationId="{F7060EB5-69F4-44A9-9E90-C116A638EEDA}"/>
          </ac:spMkLst>
        </pc:spChg>
        <pc:spChg chg="mod">
          <ac:chgData name="玲於奈 神山" userId="87719acbe39675c1" providerId="LiveId" clId="{B415A369-133B-4F55-B9E6-75D00023F23D}" dt="2024-12-21T04:40:26.603" v="913" actId="1076"/>
          <ac:spMkLst>
            <pc:docMk/>
            <pc:sldMk cId="962726896" sldId="2141411755"/>
            <ac:spMk id="32" creationId="{3EFFEBCF-E588-4245-9C4C-C59F1AF612A5}"/>
          </ac:spMkLst>
        </pc:spChg>
        <pc:spChg chg="mod">
          <ac:chgData name="玲於奈 神山" userId="87719acbe39675c1" providerId="LiveId" clId="{B415A369-133B-4F55-B9E6-75D00023F23D}" dt="2024-12-21T04:40:04.422" v="910" actId="1076"/>
          <ac:spMkLst>
            <pc:docMk/>
            <pc:sldMk cId="962726896" sldId="2141411755"/>
            <ac:spMk id="34" creationId="{F2EA4A24-8034-4711-8C68-0B86AFC47BC8}"/>
          </ac:spMkLst>
        </pc:spChg>
      </pc:sldChg>
      <pc:sldChg chg="modSp mod">
        <pc:chgData name="玲於奈 神山" userId="87719acbe39675c1" providerId="LiveId" clId="{B415A369-133B-4F55-B9E6-75D00023F23D}" dt="2024-12-24T05:54:18.929" v="1876" actId="20577"/>
        <pc:sldMkLst>
          <pc:docMk/>
          <pc:sldMk cId="1365863772" sldId="2141411770"/>
        </pc:sldMkLst>
        <pc:spChg chg="mod">
          <ac:chgData name="玲於奈 神山" userId="87719acbe39675c1" providerId="LiveId" clId="{B415A369-133B-4F55-B9E6-75D00023F23D}" dt="2024-12-24T05:54:18.929" v="1876" actId="20577"/>
          <ac:spMkLst>
            <pc:docMk/>
            <pc:sldMk cId="1365863772" sldId="2141411770"/>
            <ac:spMk id="2" creationId="{815DCD5E-86D4-72E2-1A89-20025F168321}"/>
          </ac:spMkLst>
        </pc:spChg>
        <pc:picChg chg="mod">
          <ac:chgData name="玲於奈 神山" userId="87719acbe39675c1" providerId="LiveId" clId="{B415A369-133B-4F55-B9E6-75D00023F23D}" dt="2024-12-21T04:16:44.982" v="754" actId="208"/>
          <ac:picMkLst>
            <pc:docMk/>
            <pc:sldMk cId="1365863772" sldId="2141411770"/>
            <ac:picMk id="6" creationId="{D62E1E87-BE5D-116B-6086-8F3D252D40BE}"/>
          </ac:picMkLst>
        </pc:picChg>
      </pc:sldChg>
      <pc:sldChg chg="modSp mod">
        <pc:chgData name="玲於奈 神山" userId="87719acbe39675c1" providerId="LiveId" clId="{B415A369-133B-4F55-B9E6-75D00023F23D}" dt="2024-12-25T01:51:25.854" v="2002" actId="2711"/>
        <pc:sldMkLst>
          <pc:docMk/>
          <pc:sldMk cId="497181827" sldId="2141411774"/>
        </pc:sldMkLst>
        <pc:spChg chg="mod">
          <ac:chgData name="玲於奈 神山" userId="87719acbe39675c1" providerId="LiveId" clId="{B415A369-133B-4F55-B9E6-75D00023F23D}" dt="2024-12-24T05:54:22.655" v="1879" actId="20577"/>
          <ac:spMkLst>
            <pc:docMk/>
            <pc:sldMk cId="497181827" sldId="2141411774"/>
            <ac:spMk id="2" creationId="{815DCD5E-86D4-72E2-1A89-20025F168321}"/>
          </ac:spMkLst>
        </pc:spChg>
        <pc:spChg chg="mod">
          <ac:chgData name="玲於奈 神山" userId="87719acbe39675c1" providerId="LiveId" clId="{B415A369-133B-4F55-B9E6-75D00023F23D}" dt="2024-12-21T04:17:14.688" v="764" actId="208"/>
          <ac:spMkLst>
            <pc:docMk/>
            <pc:sldMk cId="497181827" sldId="2141411774"/>
            <ac:spMk id="5" creationId="{91A90A59-E3E0-6C00-8BCE-AD0FAD485C2A}"/>
          </ac:spMkLst>
        </pc:spChg>
        <pc:spChg chg="mod">
          <ac:chgData name="玲於奈 神山" userId="87719acbe39675c1" providerId="LiveId" clId="{B415A369-133B-4F55-B9E6-75D00023F23D}" dt="2024-12-21T04:17:19.993" v="766" actId="208"/>
          <ac:spMkLst>
            <pc:docMk/>
            <pc:sldMk cId="497181827" sldId="2141411774"/>
            <ac:spMk id="6" creationId="{34DDCD53-405E-CF88-67A6-5AD6EBCDDE9D}"/>
          </ac:spMkLst>
        </pc:spChg>
        <pc:spChg chg="mod">
          <ac:chgData name="玲於奈 神山" userId="87719acbe39675c1" providerId="LiveId" clId="{B415A369-133B-4F55-B9E6-75D00023F23D}" dt="2024-12-21T04:17:11.159" v="762" actId="208"/>
          <ac:spMkLst>
            <pc:docMk/>
            <pc:sldMk cId="497181827" sldId="2141411774"/>
            <ac:spMk id="7" creationId="{5557BE1F-34A4-0A7D-BFE3-90B3B720476C}"/>
          </ac:spMkLst>
        </pc:spChg>
        <pc:spChg chg="mod">
          <ac:chgData name="玲於奈 神山" userId="87719acbe39675c1" providerId="LiveId" clId="{B415A369-133B-4F55-B9E6-75D00023F23D}" dt="2024-12-21T04:17:32.734" v="770" actId="208"/>
          <ac:spMkLst>
            <pc:docMk/>
            <pc:sldMk cId="497181827" sldId="2141411774"/>
            <ac:spMk id="12" creationId="{55FFF233-0AF7-D333-832A-5C98D2CFCE0F}"/>
          </ac:spMkLst>
        </pc:spChg>
        <pc:spChg chg="mod">
          <ac:chgData name="玲於奈 神山" userId="87719acbe39675c1" providerId="LiveId" clId="{B415A369-133B-4F55-B9E6-75D00023F23D}" dt="2024-12-21T04:17:28.594" v="768" actId="208"/>
          <ac:spMkLst>
            <pc:docMk/>
            <pc:sldMk cId="497181827" sldId="2141411774"/>
            <ac:spMk id="14" creationId="{1289925F-E59E-334F-F56D-E844300C88E2}"/>
          </ac:spMkLst>
        </pc:spChg>
        <pc:spChg chg="mod">
          <ac:chgData name="玲於奈 神山" userId="87719acbe39675c1" providerId="LiveId" clId="{B415A369-133B-4F55-B9E6-75D00023F23D}" dt="2024-12-21T04:17:37.834" v="772" actId="208"/>
          <ac:spMkLst>
            <pc:docMk/>
            <pc:sldMk cId="497181827" sldId="2141411774"/>
            <ac:spMk id="18" creationId="{08575CF6-A9C6-1020-72A1-FC47EFE5B3FD}"/>
          </ac:spMkLst>
        </pc:spChg>
        <pc:picChg chg="mod">
          <ac:chgData name="玲於奈 神山" userId="87719acbe39675c1" providerId="LiveId" clId="{B415A369-133B-4F55-B9E6-75D00023F23D}" dt="2024-12-21T04:16:50.782" v="756" actId="208"/>
          <ac:picMkLst>
            <pc:docMk/>
            <pc:sldMk cId="497181827" sldId="2141411774"/>
            <ac:picMk id="20" creationId="{D0C8FC54-BC61-ACD1-0DC1-634139925260}"/>
          </ac:picMkLst>
        </pc:picChg>
        <pc:cxnChg chg="mod">
          <ac:chgData name="玲於奈 神山" userId="87719acbe39675c1" providerId="LiveId" clId="{B415A369-133B-4F55-B9E6-75D00023F23D}" dt="2024-12-21T04:17:03.582" v="759" actId="208"/>
          <ac:cxnSpMkLst>
            <pc:docMk/>
            <pc:sldMk cId="497181827" sldId="2141411774"/>
            <ac:cxnSpMk id="17" creationId="{8AA1E3AF-54F2-ACE1-DFB7-8A6F5F6C52DB}"/>
          </ac:cxnSpMkLst>
        </pc:cxnChg>
        <pc:cxnChg chg="mod">
          <ac:chgData name="玲於奈 神山" userId="87719acbe39675c1" providerId="LiveId" clId="{B415A369-133B-4F55-B9E6-75D00023F23D}" dt="2024-12-21T04:17:06.613" v="760" actId="208"/>
          <ac:cxnSpMkLst>
            <pc:docMk/>
            <pc:sldMk cId="497181827" sldId="2141411774"/>
            <ac:cxnSpMk id="19" creationId="{C0DA14E2-3C52-89C3-7BE0-6610A6E19E7D}"/>
          </ac:cxnSpMkLst>
        </pc:cxnChg>
      </pc:sldChg>
      <pc:sldChg chg="modSp mod">
        <pc:chgData name="玲於奈 神山" userId="87719acbe39675c1" providerId="LiveId" clId="{B415A369-133B-4F55-B9E6-75D00023F23D}" dt="2024-12-24T05:58:00.079" v="1890" actId="2711"/>
        <pc:sldMkLst>
          <pc:docMk/>
          <pc:sldMk cId="3033493329" sldId="2141411775"/>
        </pc:sldMkLst>
        <pc:spChg chg="mod">
          <ac:chgData name="玲於奈 神山" userId="87719acbe39675c1" providerId="LiveId" clId="{B415A369-133B-4F55-B9E6-75D00023F23D}" dt="2024-12-24T05:54:07.570" v="1870" actId="20577"/>
          <ac:spMkLst>
            <pc:docMk/>
            <pc:sldMk cId="3033493329" sldId="2141411775"/>
            <ac:spMk id="2" creationId="{621BF13A-568E-C95B-F38D-4BE8F4415B95}"/>
          </ac:spMkLst>
        </pc:spChg>
        <pc:spChg chg="mod">
          <ac:chgData name="玲於奈 神山" userId="87719acbe39675c1" providerId="LiveId" clId="{B415A369-133B-4F55-B9E6-75D00023F23D}" dt="2024-12-21T02:54:41.276" v="96" actId="1076"/>
          <ac:spMkLst>
            <pc:docMk/>
            <pc:sldMk cId="3033493329" sldId="2141411775"/>
            <ac:spMk id="3" creationId="{98B999A8-94CD-F4B1-6F88-AD6A3B2E1C2D}"/>
          </ac:spMkLst>
        </pc:spChg>
      </pc:sldChg>
      <pc:sldChg chg="modSp mod">
        <pc:chgData name="玲於奈 神山" userId="87719acbe39675c1" providerId="LiveId" clId="{B415A369-133B-4F55-B9E6-75D00023F23D}" dt="2024-12-21T04:31:06.489" v="841" actId="1076"/>
        <pc:sldMkLst>
          <pc:docMk/>
          <pc:sldMk cId="583353567" sldId="2141411777"/>
        </pc:sldMkLst>
        <pc:spChg chg="mod">
          <ac:chgData name="玲於奈 神山" userId="87719acbe39675c1" providerId="LiveId" clId="{B415A369-133B-4F55-B9E6-75D00023F23D}" dt="2024-12-21T04:31:06.489" v="841" actId="1076"/>
          <ac:spMkLst>
            <pc:docMk/>
            <pc:sldMk cId="583353567" sldId="2141411777"/>
            <ac:spMk id="4" creationId="{67958866-451F-4360-7249-BA50EDC5C52A}"/>
          </ac:spMkLst>
        </pc:spChg>
      </pc:sldChg>
      <pc:sldChg chg="addSp delSp modSp mod">
        <pc:chgData name="玲於奈 神山" userId="87719acbe39675c1" providerId="LiveId" clId="{B415A369-133B-4F55-B9E6-75D00023F23D}" dt="2024-12-24T05:10:22.423" v="1171" actId="207"/>
        <pc:sldMkLst>
          <pc:docMk/>
          <pc:sldMk cId="1252428974" sldId="2141411779"/>
        </pc:sldMkLst>
        <pc:spChg chg="add mod">
          <ac:chgData name="玲於奈 神山" userId="87719acbe39675c1" providerId="LiveId" clId="{B415A369-133B-4F55-B9E6-75D00023F23D}" dt="2024-12-24T05:08:53.096" v="1140"/>
          <ac:spMkLst>
            <pc:docMk/>
            <pc:sldMk cId="1252428974" sldId="2141411779"/>
            <ac:spMk id="3" creationId="{AAA68FEE-D7A2-CC9D-BA57-45636ECFFC3D}"/>
          </ac:spMkLst>
        </pc:spChg>
        <pc:spChg chg="mod">
          <ac:chgData name="玲於奈 神山" userId="87719acbe39675c1" providerId="LiveId" clId="{B415A369-133B-4F55-B9E6-75D00023F23D}" dt="2024-12-24T05:08:23.003" v="1100"/>
          <ac:spMkLst>
            <pc:docMk/>
            <pc:sldMk cId="1252428974" sldId="2141411779"/>
            <ac:spMk id="4" creationId="{2D6AE7A6-5FDC-7E43-9D18-32E7097CFD83}"/>
          </ac:spMkLst>
        </pc:spChg>
        <pc:spChg chg="mod">
          <ac:chgData name="玲於奈 神山" userId="87719acbe39675c1" providerId="LiveId" clId="{B415A369-133B-4F55-B9E6-75D00023F23D}" dt="2024-12-24T05:07:41.761" v="1080" actId="20577"/>
          <ac:spMkLst>
            <pc:docMk/>
            <pc:sldMk cId="1252428974" sldId="2141411779"/>
            <ac:spMk id="12" creationId="{A0BDF898-591D-1EDA-A95A-474368DDE1EC}"/>
          </ac:spMkLst>
        </pc:spChg>
        <pc:spChg chg="mod">
          <ac:chgData name="玲於奈 神山" userId="87719acbe39675c1" providerId="LiveId" clId="{B415A369-133B-4F55-B9E6-75D00023F23D}" dt="2024-12-24T05:09:36.252" v="1166" actId="1076"/>
          <ac:spMkLst>
            <pc:docMk/>
            <pc:sldMk cId="1252428974" sldId="2141411779"/>
            <ac:spMk id="16" creationId="{4CFB9E1A-7913-536F-096E-202AC8F72FF9}"/>
          </ac:spMkLst>
        </pc:spChg>
        <pc:spChg chg="mod">
          <ac:chgData name="玲於奈 神山" userId="87719acbe39675c1" providerId="LiveId" clId="{B415A369-133B-4F55-B9E6-75D00023F23D}" dt="2024-12-24T05:10:22.423" v="1171" actId="207"/>
          <ac:spMkLst>
            <pc:docMk/>
            <pc:sldMk cId="1252428974" sldId="2141411779"/>
            <ac:spMk id="28" creationId="{C4878114-7DB1-A545-1A8D-3A612FEC4A56}"/>
          </ac:spMkLst>
        </pc:spChg>
        <pc:grpChg chg="mod">
          <ac:chgData name="玲於奈 神山" userId="87719acbe39675c1" providerId="LiveId" clId="{B415A369-133B-4F55-B9E6-75D00023F23D}" dt="2024-12-24T05:09:48.080" v="1167" actId="1076"/>
          <ac:grpSpMkLst>
            <pc:docMk/>
            <pc:sldMk cId="1252428974" sldId="2141411779"/>
            <ac:grpSpMk id="14" creationId="{AA2217F1-CD0D-E316-4046-F52381434A7D}"/>
          </ac:grpSpMkLst>
        </pc:grpChg>
        <pc:cxnChg chg="mod">
          <ac:chgData name="玲於奈 神山" userId="87719acbe39675c1" providerId="LiveId" clId="{B415A369-133B-4F55-B9E6-75D00023F23D}" dt="2024-12-24T05:10:17.960" v="1170" actId="1076"/>
          <ac:cxnSpMkLst>
            <pc:docMk/>
            <pc:sldMk cId="1252428974" sldId="2141411779"/>
            <ac:cxnSpMk id="19" creationId="{00C5A54D-71B2-5893-E257-3FBAA7BA1CB6}"/>
          </ac:cxnSpMkLst>
        </pc:cxnChg>
      </pc:sldChg>
      <pc:sldChg chg="delSp modSp mod">
        <pc:chgData name="玲於奈 神山" userId="87719acbe39675c1" providerId="LiveId" clId="{B415A369-133B-4F55-B9E6-75D00023F23D}" dt="2024-12-25T01:38:49.338" v="1968" actId="1076"/>
        <pc:sldMkLst>
          <pc:docMk/>
          <pc:sldMk cId="1580435517" sldId="2141411781"/>
        </pc:sldMkLst>
      </pc:sldChg>
      <pc:sldChg chg="modSp mod modNotesTx">
        <pc:chgData name="玲於奈 神山" userId="87719acbe39675c1" providerId="LiveId" clId="{B415A369-133B-4F55-B9E6-75D00023F23D}" dt="2025-01-06T04:38:36.467" v="2357" actId="20577"/>
        <pc:sldMkLst>
          <pc:docMk/>
          <pc:sldMk cId="1085799020" sldId="2141411783"/>
        </pc:sldMkLst>
        <pc:spChg chg="mod">
          <ac:chgData name="玲於奈 神山" userId="87719acbe39675c1" providerId="LiveId" clId="{B415A369-133B-4F55-B9E6-75D00023F23D}" dt="2024-12-25T01:41:22.906" v="1999" actId="1076"/>
          <ac:spMkLst>
            <pc:docMk/>
            <pc:sldMk cId="1085799020" sldId="2141411783"/>
            <ac:spMk id="2" creationId="{815DCD5E-86D4-72E2-1A89-20025F168321}"/>
          </ac:spMkLst>
        </pc:spChg>
        <pc:spChg chg="mod">
          <ac:chgData name="玲於奈 神山" userId="87719acbe39675c1" providerId="LiveId" clId="{B415A369-133B-4F55-B9E6-75D00023F23D}" dt="2025-01-06T04:38:36.467" v="2357" actId="20577"/>
          <ac:spMkLst>
            <pc:docMk/>
            <pc:sldMk cId="1085799020" sldId="2141411783"/>
            <ac:spMk id="6" creationId="{C73ECDDB-D879-D2EA-0B1A-0D18950358A9}"/>
          </ac:spMkLst>
        </pc:spChg>
      </pc:sldChg>
      <pc:sldChg chg="modSp mod">
        <pc:chgData name="玲於奈 神山" userId="87719acbe39675c1" providerId="LiveId" clId="{B415A369-133B-4F55-B9E6-75D00023F23D}" dt="2024-12-25T01:36:49.688" v="1942" actId="14100"/>
        <pc:sldMkLst>
          <pc:docMk/>
          <pc:sldMk cId="326342392" sldId="2141411786"/>
        </pc:sldMkLst>
        <pc:spChg chg="mod">
          <ac:chgData name="玲於奈 神山" userId="87719acbe39675c1" providerId="LiveId" clId="{B415A369-133B-4F55-B9E6-75D00023F23D}" dt="2024-12-24T05:54:27.662" v="1882" actId="20577"/>
          <ac:spMkLst>
            <pc:docMk/>
            <pc:sldMk cId="326342392" sldId="2141411786"/>
            <ac:spMk id="2" creationId="{815DCD5E-86D4-72E2-1A89-20025F168321}"/>
          </ac:spMkLst>
        </pc:spChg>
        <pc:spChg chg="mod">
          <ac:chgData name="玲於奈 神山" userId="87719acbe39675c1" providerId="LiveId" clId="{B415A369-133B-4F55-B9E6-75D00023F23D}" dt="2024-12-25T01:36:49.688" v="1942" actId="14100"/>
          <ac:spMkLst>
            <pc:docMk/>
            <pc:sldMk cId="326342392" sldId="2141411786"/>
            <ac:spMk id="4" creationId="{59412701-1378-E5D7-DE4B-9BD04FC86C7B}"/>
          </ac:spMkLst>
        </pc:spChg>
        <pc:picChg chg="mod">
          <ac:chgData name="玲於奈 神山" userId="87719acbe39675c1" providerId="LiveId" clId="{B415A369-133B-4F55-B9E6-75D00023F23D}" dt="2024-12-21T04:16:57.722" v="758" actId="208"/>
          <ac:picMkLst>
            <pc:docMk/>
            <pc:sldMk cId="326342392" sldId="2141411786"/>
            <ac:picMk id="9" creationId="{760EBA51-E2D6-5433-C7B9-DF760D1BCFE6}"/>
          </ac:picMkLst>
        </pc:picChg>
      </pc:sldChg>
      <pc:sldChg chg="modSp mod">
        <pc:chgData name="玲於奈 神山" userId="87719acbe39675c1" providerId="LiveId" clId="{B415A369-133B-4F55-B9E6-75D00023F23D}" dt="2024-12-24T05:58:09.915" v="1891" actId="2711"/>
        <pc:sldMkLst>
          <pc:docMk/>
          <pc:sldMk cId="1615478586" sldId="2141411788"/>
        </pc:sldMkLst>
      </pc:sldChg>
      <pc:sldChg chg="modSp mod">
        <pc:chgData name="玲於奈 神山" userId="87719acbe39675c1" providerId="LiveId" clId="{B415A369-133B-4F55-B9E6-75D00023F23D}" dt="2025-01-06T04:39:46.504" v="2363" actId="20577"/>
        <pc:sldMkLst>
          <pc:docMk/>
          <pc:sldMk cId="2424872552" sldId="2141411789"/>
        </pc:sldMkLst>
        <pc:spChg chg="mod">
          <ac:chgData name="玲於奈 神山" userId="87719acbe39675c1" providerId="LiveId" clId="{B415A369-133B-4F55-B9E6-75D00023F23D}" dt="2024-12-25T01:40:56.900" v="1998" actId="1076"/>
          <ac:spMkLst>
            <pc:docMk/>
            <pc:sldMk cId="2424872552" sldId="2141411789"/>
            <ac:spMk id="2" creationId="{EC6D3171-575C-F9F9-4008-55E26A482E83}"/>
          </ac:spMkLst>
        </pc:spChg>
        <pc:spChg chg="mod">
          <ac:chgData name="玲於奈 神山" userId="87719acbe39675c1" providerId="LiveId" clId="{B415A369-133B-4F55-B9E6-75D00023F23D}" dt="2025-01-06T04:39:46.504" v="2363" actId="20577"/>
          <ac:spMkLst>
            <pc:docMk/>
            <pc:sldMk cId="2424872552" sldId="2141411789"/>
            <ac:spMk id="6" creationId="{BD9E0A8F-80F7-90E0-DC16-8D635F900714}"/>
          </ac:spMkLst>
        </pc:spChg>
      </pc:sldChg>
      <pc:sldChg chg="modSp mod modCm">
        <pc:chgData name="玲於奈 神山" userId="87719acbe39675c1" providerId="LiveId" clId="{B415A369-133B-4F55-B9E6-75D00023F23D}" dt="2024-12-25T01:41:40.824" v="2001" actId="12788"/>
        <pc:sldMkLst>
          <pc:docMk/>
          <pc:sldMk cId="962664085" sldId="2141411790"/>
        </pc:sldMkLst>
        <pc:spChg chg="mod">
          <ac:chgData name="玲於奈 神山" userId="87719acbe39675c1" providerId="LiveId" clId="{B415A369-133B-4F55-B9E6-75D00023F23D}" dt="2024-12-25T01:41:40.824" v="2001" actId="12788"/>
          <ac:spMkLst>
            <pc:docMk/>
            <pc:sldMk cId="962664085" sldId="2141411790"/>
            <ac:spMk id="2" creationId="{A8B18C34-63C0-B613-DB53-DF82A84EED3F}"/>
          </ac:spMkLst>
        </pc:spChg>
        <pc:spChg chg="mod">
          <ac:chgData name="玲於奈 神山" userId="87719acbe39675c1" providerId="LiveId" clId="{B415A369-133B-4F55-B9E6-75D00023F23D}" dt="2024-12-24T05:53:00.732" v="1857" actId="1076"/>
          <ac:spMkLst>
            <pc:docMk/>
            <pc:sldMk cId="962664085" sldId="2141411790"/>
            <ac:spMk id="6" creationId="{08F37A6E-F057-7EBE-5B43-D811FF093093}"/>
          </ac:spMkLst>
        </pc:spChg>
        <pc:extLst>
          <p:ext xmlns:p="http://schemas.openxmlformats.org/presentationml/2006/main" uri="{D6D511B9-2390-475A-947B-AFAB55BFBCF1}">
            <pc226:cmChg xmlns:pc226="http://schemas.microsoft.com/office/powerpoint/2022/06/main/command" chg="mod">
              <pc226:chgData name="玲於奈 神山" userId="87719acbe39675c1" providerId="LiveId" clId="{B415A369-133B-4F55-B9E6-75D00023F23D}" dt="2024-12-24T05:52:47.139" v="1855" actId="20577"/>
              <pc2:cmMkLst xmlns:pc2="http://schemas.microsoft.com/office/powerpoint/2019/9/main/command">
                <pc:docMk/>
                <pc:sldMk cId="962664085" sldId="2141411790"/>
                <pc2:cmMk id="{BC4D39A7-F60D-4FCB-BF17-B75ECF5B04D7}"/>
              </pc2:cmMkLst>
            </pc226:cmChg>
          </p:ext>
        </pc:extLst>
      </pc:sldChg>
      <pc:sldChg chg="modSp mod modCm">
        <pc:chgData name="玲於奈 神山" userId="87719acbe39675c1" providerId="LiveId" clId="{B415A369-133B-4F55-B9E6-75D00023F23D}" dt="2024-12-25T02:10:52.294" v="2151" actId="20577"/>
        <pc:sldMkLst>
          <pc:docMk/>
          <pc:sldMk cId="1037560128" sldId="2141411792"/>
        </pc:sldMkLst>
        <pc:spChg chg="mod">
          <ac:chgData name="玲於奈 神山" userId="87719acbe39675c1" providerId="LiveId" clId="{B415A369-133B-4F55-B9E6-75D00023F23D}" dt="2024-12-21T04:37:40.838" v="892" actId="20577"/>
          <ac:spMkLst>
            <pc:docMk/>
            <pc:sldMk cId="1037560128" sldId="2141411792"/>
            <ac:spMk id="5" creationId="{467FD340-8E3B-7076-13C4-1A4BAF926E54}"/>
          </ac:spMkLst>
        </pc:spChg>
        <pc:spChg chg="mod">
          <ac:chgData name="玲於奈 神山" userId="87719acbe39675c1" providerId="LiveId" clId="{B415A369-133B-4F55-B9E6-75D00023F23D}" dt="2024-12-24T06:00:24.156" v="1939"/>
          <ac:spMkLst>
            <pc:docMk/>
            <pc:sldMk cId="1037560128" sldId="2141411792"/>
            <ac:spMk id="7" creationId="{BA19856A-0EBD-FF83-B8C5-020D1CD1E159}"/>
          </ac:spMkLst>
        </pc:spChg>
        <pc:spChg chg="mod">
          <ac:chgData name="玲於奈 神山" userId="87719acbe39675c1" providerId="LiveId" clId="{B415A369-133B-4F55-B9E6-75D00023F23D}" dt="2024-12-21T03:25:15.092" v="250" actId="208"/>
          <ac:spMkLst>
            <pc:docMk/>
            <pc:sldMk cId="1037560128" sldId="2141411792"/>
            <ac:spMk id="8" creationId="{C8BDA4EB-1F7B-F544-6A48-238C4DEFE5FB}"/>
          </ac:spMkLst>
        </pc:spChg>
        <pc:spChg chg="mod">
          <ac:chgData name="玲於奈 神山" userId="87719acbe39675c1" providerId="LiveId" clId="{B415A369-133B-4F55-B9E6-75D00023F23D}" dt="2024-12-21T02:51:38.285" v="57" actId="207"/>
          <ac:spMkLst>
            <pc:docMk/>
            <pc:sldMk cId="1037560128" sldId="2141411792"/>
            <ac:spMk id="9" creationId="{55E6AEB8-4273-A523-849C-89D7EB8C31B4}"/>
          </ac:spMkLst>
        </pc:spChg>
        <pc:spChg chg="mod">
          <ac:chgData name="玲於奈 神山" userId="87719acbe39675c1" providerId="LiveId" clId="{B415A369-133B-4F55-B9E6-75D00023F23D}" dt="2024-12-21T02:51:07.671" v="42" actId="20577"/>
          <ac:spMkLst>
            <pc:docMk/>
            <pc:sldMk cId="1037560128" sldId="2141411792"/>
            <ac:spMk id="10" creationId="{65650A62-7B80-848F-CB28-636D35133D31}"/>
          </ac:spMkLst>
        </pc:spChg>
        <pc:spChg chg="mod">
          <ac:chgData name="玲於奈 神山" userId="87719acbe39675c1" providerId="LiveId" clId="{B415A369-133B-4F55-B9E6-75D00023F23D}" dt="2024-12-21T02:51:19.716" v="47" actId="20577"/>
          <ac:spMkLst>
            <pc:docMk/>
            <pc:sldMk cId="1037560128" sldId="2141411792"/>
            <ac:spMk id="11" creationId="{918D96DD-01A8-15F4-0B54-D4F865BDB484}"/>
          </ac:spMkLst>
        </pc:spChg>
        <pc:spChg chg="mod">
          <ac:chgData name="玲於奈 神山" userId="87719acbe39675c1" providerId="LiveId" clId="{B415A369-133B-4F55-B9E6-75D00023F23D}" dt="2024-12-21T02:51:24.216" v="50" actId="20577"/>
          <ac:spMkLst>
            <pc:docMk/>
            <pc:sldMk cId="1037560128" sldId="2141411792"/>
            <ac:spMk id="12" creationId="{AE99DFA5-0762-C389-D263-628349BAF382}"/>
          </ac:spMkLst>
        </pc:spChg>
        <pc:spChg chg="mod">
          <ac:chgData name="玲於奈 神山" userId="87719acbe39675c1" providerId="LiveId" clId="{B415A369-133B-4F55-B9E6-75D00023F23D}" dt="2024-12-21T02:51:27.666" v="53" actId="20577"/>
          <ac:spMkLst>
            <pc:docMk/>
            <pc:sldMk cId="1037560128" sldId="2141411792"/>
            <ac:spMk id="13" creationId="{849B5853-375B-49B2-475B-0CC2A8F7D7B6}"/>
          </ac:spMkLst>
        </pc:spChg>
        <pc:spChg chg="mod">
          <ac:chgData name="玲於奈 神山" userId="87719acbe39675c1" providerId="LiveId" clId="{B415A369-133B-4F55-B9E6-75D00023F23D}" dt="2024-12-21T02:51:31.053" v="56" actId="20577"/>
          <ac:spMkLst>
            <pc:docMk/>
            <pc:sldMk cId="1037560128" sldId="2141411792"/>
            <ac:spMk id="14" creationId="{CA4DFE45-4D73-E7A3-57BD-E8BD97BA10F6}"/>
          </ac:spMkLst>
        </pc:spChg>
        <pc:spChg chg="mod">
          <ac:chgData name="玲於奈 神山" userId="87719acbe39675c1" providerId="LiveId" clId="{B415A369-133B-4F55-B9E6-75D00023F23D}" dt="2024-12-21T03:25:28.362" v="254" actId="208"/>
          <ac:spMkLst>
            <pc:docMk/>
            <pc:sldMk cId="1037560128" sldId="2141411792"/>
            <ac:spMk id="15" creationId="{CCCD5703-3E69-BFB6-68FD-139ECB5C079D}"/>
          </ac:spMkLst>
        </pc:spChg>
        <pc:spChg chg="mod">
          <ac:chgData name="玲於奈 神山" userId="87719acbe39675c1" providerId="LiveId" clId="{B415A369-133B-4F55-B9E6-75D00023F23D}" dt="2024-12-25T02:10:52.294" v="2151" actId="20577"/>
          <ac:spMkLst>
            <pc:docMk/>
            <pc:sldMk cId="1037560128" sldId="2141411792"/>
            <ac:spMk id="18" creationId="{B3EDDE83-50B5-70D9-7FBA-9F7D2B63C8C3}"/>
          </ac:spMkLst>
        </pc:spChg>
        <pc:spChg chg="mod">
          <ac:chgData name="玲於奈 神山" userId="87719acbe39675c1" providerId="LiveId" clId="{B415A369-133B-4F55-B9E6-75D00023F23D}" dt="2024-12-21T03:25:32.925" v="256" actId="208"/>
          <ac:spMkLst>
            <pc:docMk/>
            <pc:sldMk cId="1037560128" sldId="2141411792"/>
            <ac:spMk id="19" creationId="{7C02D535-E869-7DE3-52C4-5DC2C1C93EA7}"/>
          </ac:spMkLst>
        </pc:spChg>
        <pc:spChg chg="mod">
          <ac:chgData name="玲於奈 神山" userId="87719acbe39675c1" providerId="LiveId" clId="{B415A369-133B-4F55-B9E6-75D00023F23D}" dt="2024-12-21T04:39:52.282" v="909" actId="20577"/>
          <ac:spMkLst>
            <pc:docMk/>
            <pc:sldMk cId="1037560128" sldId="2141411792"/>
            <ac:spMk id="21" creationId="{5A9C56B8-B70E-B06C-8B37-71D3C522BB49}"/>
          </ac:spMkLst>
        </pc:spChg>
        <pc:spChg chg="mod">
          <ac:chgData name="玲於奈 神山" userId="87719acbe39675c1" providerId="LiveId" clId="{B415A369-133B-4F55-B9E6-75D00023F23D}" dt="2024-12-21T04:38:59.309" v="903" actId="20577"/>
          <ac:spMkLst>
            <pc:docMk/>
            <pc:sldMk cId="1037560128" sldId="2141411792"/>
            <ac:spMk id="22" creationId="{9638F7FA-2884-0E9E-4B04-3DC6F1EB84B4}"/>
          </ac:spMkLst>
        </pc:spChg>
        <pc:spChg chg="mod">
          <ac:chgData name="玲於奈 神山" userId="87719acbe39675c1" providerId="LiveId" clId="{B415A369-133B-4F55-B9E6-75D00023F23D}" dt="2024-12-21T04:38:57.109" v="902" actId="20577"/>
          <ac:spMkLst>
            <pc:docMk/>
            <pc:sldMk cId="1037560128" sldId="2141411792"/>
            <ac:spMk id="24" creationId="{ACAE7782-EE55-CCEE-6936-F49E0D0C99AB}"/>
          </ac:spMkLst>
        </pc:spChg>
        <pc:spChg chg="mod">
          <ac:chgData name="玲於奈 神山" userId="87719acbe39675c1" providerId="LiveId" clId="{B415A369-133B-4F55-B9E6-75D00023F23D}" dt="2024-12-21T04:38:45.178" v="899" actId="20577"/>
          <ac:spMkLst>
            <pc:docMk/>
            <pc:sldMk cId="1037560128" sldId="2141411792"/>
            <ac:spMk id="25" creationId="{86313345-6580-1086-A77E-976274EC387A}"/>
          </ac:spMkLst>
        </pc:spChg>
        <pc:spChg chg="mod">
          <ac:chgData name="玲於奈 神山" userId="87719acbe39675c1" providerId="LiveId" clId="{B415A369-133B-4F55-B9E6-75D00023F23D}" dt="2024-12-21T04:38:27.591" v="896" actId="20577"/>
          <ac:spMkLst>
            <pc:docMk/>
            <pc:sldMk cId="1037560128" sldId="2141411792"/>
            <ac:spMk id="26" creationId="{8BE6A4A8-AFA0-B81F-F891-3D92E102B78E}"/>
          </ac:spMkLst>
        </pc:spChg>
        <pc:spChg chg="mod">
          <ac:chgData name="玲於奈 神山" userId="87719acbe39675c1" providerId="LiveId" clId="{B415A369-133B-4F55-B9E6-75D00023F23D}" dt="2024-12-21T04:38:48.345" v="900" actId="20577"/>
          <ac:spMkLst>
            <pc:docMk/>
            <pc:sldMk cId="1037560128" sldId="2141411792"/>
            <ac:spMk id="27" creationId="{0DEBB154-2E64-2A12-40E3-CFA5F699B161}"/>
          </ac:spMkLst>
        </pc:spChg>
        <pc:spChg chg="mod">
          <ac:chgData name="玲於奈 神山" userId="87719acbe39675c1" providerId="LiveId" clId="{B415A369-133B-4F55-B9E6-75D00023F23D}" dt="2024-12-21T04:38:51.583" v="901" actId="20577"/>
          <ac:spMkLst>
            <pc:docMk/>
            <pc:sldMk cId="1037560128" sldId="2141411792"/>
            <ac:spMk id="28" creationId="{4E50C6AE-7DC3-FFF5-65AF-C55E63B296E5}"/>
          </ac:spMkLst>
        </pc:spChg>
        <pc:extLst>
          <p:ext xmlns:p="http://schemas.openxmlformats.org/presentationml/2006/main" uri="{D6D511B9-2390-475A-947B-AFAB55BFBCF1}">
            <pc226:cmChg xmlns:pc226="http://schemas.microsoft.com/office/powerpoint/2022/06/main/command" chg="mod">
              <pc226:chgData name="玲於奈 神山" userId="87719acbe39675c1" providerId="LiveId" clId="{B415A369-133B-4F55-B9E6-75D00023F23D}" dt="2024-12-21T02:51:14.159" v="44" actId="20577"/>
              <pc2:cmMkLst xmlns:pc2="http://schemas.microsoft.com/office/powerpoint/2019/9/main/command">
                <pc:docMk/>
                <pc:sldMk cId="1037560128" sldId="2141411792"/>
                <pc2:cmMk id="{F97A15AA-8EE9-4E0D-825F-D467462087E9}"/>
              </pc2:cmMkLst>
            </pc226:cmChg>
          </p:ext>
        </pc:extLst>
      </pc:sldChg>
      <pc:sldChg chg="delSp modSp del mod">
        <pc:chgData name="玲於奈 神山" userId="87719acbe39675c1" providerId="LiveId" clId="{B415A369-133B-4F55-B9E6-75D00023F23D}" dt="2025-01-10T01:04:48.130" v="2364" actId="2696"/>
        <pc:sldMkLst>
          <pc:docMk/>
          <pc:sldMk cId="2413456757" sldId="2141411793"/>
        </pc:sldMkLst>
      </pc:sldChg>
      <pc:sldChg chg="modSp add del mod ord">
        <pc:chgData name="玲於奈 神山" userId="87719acbe39675c1" providerId="LiveId" clId="{B415A369-133B-4F55-B9E6-75D00023F23D}" dt="2024-12-21T04:36:08.086" v="871" actId="2696"/>
        <pc:sldMkLst>
          <pc:docMk/>
          <pc:sldMk cId="525708059" sldId="2141411794"/>
        </pc:sldMkLst>
      </pc:sldChg>
      <pc:sldChg chg="new del">
        <pc:chgData name="玲於奈 神山" userId="87719acbe39675c1" providerId="LiveId" clId="{B415A369-133B-4F55-B9E6-75D00023F23D}" dt="2024-12-21T03:46:31.653" v="479" actId="2696"/>
        <pc:sldMkLst>
          <pc:docMk/>
          <pc:sldMk cId="771161166" sldId="2141411795"/>
        </pc:sldMkLst>
      </pc:sldChg>
      <pc:sldChg chg="addSp delSp modSp add mod">
        <pc:chgData name="玲於奈 神山" userId="87719acbe39675c1" providerId="LiveId" clId="{B415A369-133B-4F55-B9E6-75D00023F23D}" dt="2024-12-25T02:08:02.071" v="2128" actId="1076"/>
        <pc:sldMkLst>
          <pc:docMk/>
          <pc:sldMk cId="852602372" sldId="2141411795"/>
        </pc:sldMkLst>
      </pc:sldChg>
      <pc:sldChg chg="modSp add del mod ord">
        <pc:chgData name="玲於奈 神山" userId="87719acbe39675c1" providerId="LiveId" clId="{B415A369-133B-4F55-B9E6-75D00023F23D}" dt="2024-12-21T04:33:58.864" v="845" actId="47"/>
        <pc:sldMkLst>
          <pc:docMk/>
          <pc:sldMk cId="879114745" sldId="2141411796"/>
        </pc:sldMkLst>
      </pc:sldChg>
      <pc:sldChg chg="addSp delSp modSp add mod ord">
        <pc:chgData name="玲於奈 神山" userId="87719acbe39675c1" providerId="LiveId" clId="{B415A369-133B-4F55-B9E6-75D00023F23D}" dt="2024-12-24T05:26:09.767" v="1207" actId="2711"/>
        <pc:sldMkLst>
          <pc:docMk/>
          <pc:sldMk cId="2859270474" sldId="2141411797"/>
        </pc:sldMkLst>
        <pc:spChg chg="mod">
          <ac:chgData name="玲於奈 神山" userId="87719acbe39675c1" providerId="LiveId" clId="{B415A369-133B-4F55-B9E6-75D00023F23D}" dt="2024-12-21T04:34:24.246" v="850" actId="1076"/>
          <ac:spMkLst>
            <pc:docMk/>
            <pc:sldMk cId="2859270474" sldId="2141411797"/>
            <ac:spMk id="2" creationId="{92B3C4E5-1B13-CF0A-5776-9C59E913DCA5}"/>
          </ac:spMkLst>
        </pc:spChg>
      </pc:sldChg>
      <pc:sldChg chg="modSp add mod ord">
        <pc:chgData name="玲於奈 神山" userId="87719acbe39675c1" providerId="LiveId" clId="{B415A369-133B-4F55-B9E6-75D00023F23D}" dt="2024-12-25T02:11:13.228" v="2192" actId="20577"/>
        <pc:sldMkLst>
          <pc:docMk/>
          <pc:sldMk cId="2928395114" sldId="2141411798"/>
        </pc:sldMkLst>
        <pc:spChg chg="mod">
          <ac:chgData name="玲於奈 神山" userId="87719acbe39675c1" providerId="LiveId" clId="{B415A369-133B-4F55-B9E6-75D00023F23D}" dt="2024-12-25T02:11:13.228" v="2192" actId="20577"/>
          <ac:spMkLst>
            <pc:docMk/>
            <pc:sldMk cId="2928395114" sldId="2141411798"/>
            <ac:spMk id="2" creationId="{2E772C37-B17A-F9B6-6843-0A53CA0BC327}"/>
          </ac:spMkLst>
        </pc:spChg>
      </pc:sldChg>
      <pc:sldChg chg="modSp add mod ord">
        <pc:chgData name="玲於奈 神山" userId="87719acbe39675c1" providerId="LiveId" clId="{B415A369-133B-4F55-B9E6-75D00023F23D}" dt="2024-12-21T04:36:55.913" v="886" actId="20577"/>
        <pc:sldMkLst>
          <pc:docMk/>
          <pc:sldMk cId="2731139540" sldId="2141411799"/>
        </pc:sldMkLst>
        <pc:spChg chg="mod">
          <ac:chgData name="玲於奈 神山" userId="87719acbe39675c1" providerId="LiveId" clId="{B415A369-133B-4F55-B9E6-75D00023F23D}" dt="2024-12-21T04:36:55.913" v="886" actId="20577"/>
          <ac:spMkLst>
            <pc:docMk/>
            <pc:sldMk cId="2731139540" sldId="2141411799"/>
            <ac:spMk id="2" creationId="{E99B8B12-C316-4F92-D0FB-3B58E4DBB35C}"/>
          </ac:spMkLst>
        </pc:spChg>
      </pc:sldChg>
    </pc:docChg>
  </pc:docChgLst>
  <pc:docChgLst>
    <pc:chgData name="神山 玲於奈" userId="87719acbe39675c1" providerId="Windows Live" clId="Web-{0D899AA5-AF9A-4305-968F-2E0AC28D9131}"/>
    <pc:docChg chg="modSld">
      <pc:chgData name="神山 玲於奈" userId="87719acbe39675c1" providerId="Windows Live" clId="Web-{0D899AA5-AF9A-4305-968F-2E0AC28D9131}" dt="2024-11-26T04:37:20.339" v="5" actId="20577"/>
      <pc:docMkLst>
        <pc:docMk/>
      </pc:docMkLst>
      <pc:sldChg chg="modSp">
        <pc:chgData name="神山 玲於奈" userId="87719acbe39675c1" providerId="Windows Live" clId="Web-{0D899AA5-AF9A-4305-968F-2E0AC28D9131}" dt="2024-11-26T04:37:20.339" v="5" actId="20577"/>
        <pc:sldMkLst>
          <pc:docMk/>
          <pc:sldMk cId="3543650296" sldId="2141411762"/>
        </pc:sldMkLst>
      </pc:sldChg>
    </pc:docChg>
  </pc:docChgLst>
  <pc:docChgLst>
    <pc:chgData name="神山 玲於奈" userId="87719acbe39675c1" providerId="Windows Live" clId="Web-{46498D36-2F61-4153-A57F-3C88830E38CE}"/>
    <pc:docChg chg="addSld modSld">
      <pc:chgData name="神山 玲於奈" userId="87719acbe39675c1" providerId="Windows Live" clId="Web-{46498D36-2F61-4153-A57F-3C88830E38CE}" dt="2024-11-24T08:27:29.826" v="95" actId="20577"/>
      <pc:docMkLst>
        <pc:docMk/>
      </pc:docMkLst>
      <pc:sldChg chg="modSp">
        <pc:chgData name="神山 玲於奈" userId="87719acbe39675c1" providerId="Windows Live" clId="Web-{46498D36-2F61-4153-A57F-3C88830E38CE}" dt="2024-11-24T05:08:19.105" v="86"/>
        <pc:sldMkLst>
          <pc:docMk/>
          <pc:sldMk cId="3543650296" sldId="2141411762"/>
        </pc:sldMkLst>
      </pc:sldChg>
      <pc:sldChg chg="modSp new">
        <pc:chgData name="神山 玲於奈" userId="87719acbe39675c1" providerId="Windows Live" clId="Web-{46498D36-2F61-4153-A57F-3C88830E38CE}" dt="2024-11-24T08:27:29.826" v="95" actId="20577"/>
        <pc:sldMkLst>
          <pc:docMk/>
          <pc:sldMk cId="3829604709" sldId="2141411763"/>
        </pc:sldMkLst>
      </pc:sldChg>
    </pc:docChg>
  </pc:docChgLst>
  <pc:docChgLst>
    <pc:chgData name="玲於奈 神山" userId="87719acbe39675c1" providerId="LiveId" clId="{F3C5FD37-23E4-4C8E-931B-7CAC40297804}"/>
    <pc:docChg chg="undo custSel addSld delSld modSld sldOrd modMainMaster modNotesMaster modHandout">
      <pc:chgData name="玲於奈 神山" userId="87719acbe39675c1" providerId="LiveId" clId="{F3C5FD37-23E4-4C8E-931B-7CAC40297804}" dt="2025-02-03T11:03:44.064" v="4131" actId="20577"/>
      <pc:docMkLst>
        <pc:docMk/>
      </pc:docMkLst>
      <pc:sldChg chg="modSp mod">
        <pc:chgData name="玲於奈 神山" userId="87719acbe39675c1" providerId="LiveId" clId="{F3C5FD37-23E4-4C8E-931B-7CAC40297804}" dt="2025-01-21T02:57:41.460" v="2990" actId="20577"/>
        <pc:sldMkLst>
          <pc:docMk/>
          <pc:sldMk cId="1861892293" sldId="258"/>
        </pc:sldMkLst>
        <pc:spChg chg="mod">
          <ac:chgData name="玲於奈 神山" userId="87719acbe39675c1" providerId="LiveId" clId="{F3C5FD37-23E4-4C8E-931B-7CAC40297804}" dt="2025-01-21T02:57:41.460" v="2990" actId="20577"/>
          <ac:spMkLst>
            <pc:docMk/>
            <pc:sldMk cId="1861892293" sldId="258"/>
            <ac:spMk id="3" creationId="{538047D6-454B-CF45-C553-9C2B7DF20C81}"/>
          </ac:spMkLst>
        </pc:spChg>
      </pc:sldChg>
      <pc:sldChg chg="addSp modSp mod">
        <pc:chgData name="玲於奈 神山" userId="87719acbe39675c1" providerId="LiveId" clId="{F3C5FD37-23E4-4C8E-931B-7CAC40297804}" dt="2025-01-21T02:44:00.135" v="2424" actId="20577"/>
        <pc:sldMkLst>
          <pc:docMk/>
          <pc:sldMk cId="2076751744" sldId="260"/>
        </pc:sldMkLst>
        <pc:spChg chg="mod">
          <ac:chgData name="玲於奈 神山" userId="87719acbe39675c1" providerId="LiveId" clId="{F3C5FD37-23E4-4C8E-931B-7CAC40297804}" dt="2025-01-21T02:44:00.135" v="2424" actId="20577"/>
          <ac:spMkLst>
            <pc:docMk/>
            <pc:sldMk cId="2076751744" sldId="260"/>
            <ac:spMk id="2" creationId="{2DC50467-B1D4-B87C-3CFD-6B574A903E3B}"/>
          </ac:spMkLst>
        </pc:spChg>
        <pc:spChg chg="add mod">
          <ac:chgData name="玲於奈 神山" userId="87719acbe39675c1" providerId="LiveId" clId="{F3C5FD37-23E4-4C8E-931B-7CAC40297804}" dt="2025-01-21T02:35:13.791" v="2364"/>
          <ac:spMkLst>
            <pc:docMk/>
            <pc:sldMk cId="2076751744" sldId="260"/>
            <ac:spMk id="6" creationId="{B3DA165C-FD28-3925-C7BE-624089B105D1}"/>
          </ac:spMkLst>
        </pc:spChg>
      </pc:sldChg>
      <pc:sldChg chg="modSp mod">
        <pc:chgData name="玲於奈 神山" userId="87719acbe39675c1" providerId="LiveId" clId="{F3C5FD37-23E4-4C8E-931B-7CAC40297804}" dt="2025-01-21T02:45:18.864" v="2468" actId="20577"/>
        <pc:sldMkLst>
          <pc:docMk/>
          <pc:sldMk cId="176813111" sldId="261"/>
        </pc:sldMkLst>
        <pc:spChg chg="mod">
          <ac:chgData name="玲於奈 神山" userId="87719acbe39675c1" providerId="LiveId" clId="{F3C5FD37-23E4-4C8E-931B-7CAC40297804}" dt="2025-01-21T02:45:18.864" v="2468" actId="20577"/>
          <ac:spMkLst>
            <pc:docMk/>
            <pc:sldMk cId="176813111" sldId="261"/>
            <ac:spMk id="2" creationId="{4B64F49C-53E2-4BA1-C167-E4B689F2DFC4}"/>
          </ac:spMkLst>
        </pc:spChg>
      </pc:sldChg>
      <pc:sldChg chg="modSp mod">
        <pc:chgData name="玲於奈 神山" userId="87719acbe39675c1" providerId="LiveId" clId="{F3C5FD37-23E4-4C8E-931B-7CAC40297804}" dt="2025-01-21T02:45:02.051" v="2459" actId="20577"/>
        <pc:sldMkLst>
          <pc:docMk/>
          <pc:sldMk cId="1243969914" sldId="262"/>
        </pc:sldMkLst>
        <pc:spChg chg="mod">
          <ac:chgData name="玲於奈 神山" userId="87719acbe39675c1" providerId="LiveId" clId="{F3C5FD37-23E4-4C8E-931B-7CAC40297804}" dt="2025-01-21T02:45:02.051" v="2459" actId="20577"/>
          <ac:spMkLst>
            <pc:docMk/>
            <pc:sldMk cId="1243969914" sldId="262"/>
            <ac:spMk id="4" creationId="{CDB7E3A3-2496-2CCF-12DB-10673CECF026}"/>
          </ac:spMkLst>
        </pc:spChg>
      </pc:sldChg>
      <pc:sldChg chg="addSp modSp mod">
        <pc:chgData name="玲於奈 神山" userId="87719acbe39675c1" providerId="LiveId" clId="{F3C5FD37-23E4-4C8E-931B-7CAC40297804}" dt="2025-01-21T02:44:09.392" v="2431" actId="20577"/>
        <pc:sldMkLst>
          <pc:docMk/>
          <pc:sldMk cId="3180701781" sldId="266"/>
        </pc:sldMkLst>
        <pc:spChg chg="mod">
          <ac:chgData name="玲於奈 神山" userId="87719acbe39675c1" providerId="LiveId" clId="{F3C5FD37-23E4-4C8E-931B-7CAC40297804}" dt="2025-01-21T02:44:09.392" v="2431" actId="20577"/>
          <ac:spMkLst>
            <pc:docMk/>
            <pc:sldMk cId="3180701781" sldId="266"/>
            <ac:spMk id="2" creationId="{2C878D72-7FD5-6296-B613-97A72ED15916}"/>
          </ac:spMkLst>
        </pc:spChg>
        <pc:spChg chg="add mod">
          <ac:chgData name="玲於奈 神山" userId="87719acbe39675c1" providerId="LiveId" clId="{F3C5FD37-23E4-4C8E-931B-7CAC40297804}" dt="2025-01-21T02:35:12.051" v="2363"/>
          <ac:spMkLst>
            <pc:docMk/>
            <pc:sldMk cId="3180701781" sldId="266"/>
            <ac:spMk id="18" creationId="{96C13ABC-DA46-711D-AD65-54AEEFACD8A2}"/>
          </ac:spMkLst>
        </pc:spChg>
      </pc:sldChg>
      <pc:sldChg chg="addSp delSp modSp mod">
        <pc:chgData name="玲於奈 神山" userId="87719acbe39675c1" providerId="LiveId" clId="{F3C5FD37-23E4-4C8E-931B-7CAC40297804}" dt="2025-01-21T02:35:06.514" v="2360"/>
        <pc:sldMkLst>
          <pc:docMk/>
          <pc:sldMk cId="2324097449" sldId="267"/>
        </pc:sldMkLst>
        <pc:spChg chg="add mod">
          <ac:chgData name="玲於奈 神山" userId="87719acbe39675c1" providerId="LiveId" clId="{F3C5FD37-23E4-4C8E-931B-7CAC40297804}" dt="2025-01-21T02:35:06.514" v="2360"/>
          <ac:spMkLst>
            <pc:docMk/>
            <pc:sldMk cId="2324097449" sldId="267"/>
            <ac:spMk id="8" creationId="{D8F99391-A773-CCA3-ADFC-B8EE094E18B1}"/>
          </ac:spMkLst>
        </pc:spChg>
      </pc:sldChg>
      <pc:sldChg chg="modSp mod">
        <pc:chgData name="玲於奈 神山" userId="87719acbe39675c1" providerId="LiveId" clId="{F3C5FD37-23E4-4C8E-931B-7CAC40297804}" dt="2025-01-24T04:21:13.274" v="3311" actId="208"/>
        <pc:sldMkLst>
          <pc:docMk/>
          <pc:sldMk cId="3422110939" sldId="270"/>
        </pc:sldMkLst>
        <pc:spChg chg="mod">
          <ac:chgData name="玲於奈 神山" userId="87719acbe39675c1" providerId="LiveId" clId="{F3C5FD37-23E4-4C8E-931B-7CAC40297804}" dt="2025-01-24T04:21:08.439" v="3310" actId="208"/>
          <ac:spMkLst>
            <pc:docMk/>
            <pc:sldMk cId="3422110939" sldId="270"/>
            <ac:spMk id="2" creationId="{7C28BA21-91C2-737F-DF66-9176FA3517FF}"/>
          </ac:spMkLst>
        </pc:spChg>
        <pc:spChg chg="mod">
          <ac:chgData name="玲於奈 神山" userId="87719acbe39675c1" providerId="LiveId" clId="{F3C5FD37-23E4-4C8E-931B-7CAC40297804}" dt="2025-01-24T04:20:59.581" v="3308" actId="208"/>
          <ac:spMkLst>
            <pc:docMk/>
            <pc:sldMk cId="3422110939" sldId="270"/>
            <ac:spMk id="3" creationId="{AF1539F9-6C62-2BA2-FF8C-1C076701452C}"/>
          </ac:spMkLst>
        </pc:spChg>
        <pc:spChg chg="mod">
          <ac:chgData name="玲於奈 神山" userId="87719acbe39675c1" providerId="LiveId" clId="{F3C5FD37-23E4-4C8E-931B-7CAC40297804}" dt="2025-01-24T04:21:13.274" v="3311" actId="208"/>
          <ac:spMkLst>
            <pc:docMk/>
            <pc:sldMk cId="3422110939" sldId="270"/>
            <ac:spMk id="6" creationId="{2477BEA8-C08D-1628-9607-67D7DA6C56AB}"/>
          </ac:spMkLst>
        </pc:spChg>
        <pc:spChg chg="mod">
          <ac:chgData name="玲於奈 神山" userId="87719acbe39675c1" providerId="LiveId" clId="{F3C5FD37-23E4-4C8E-931B-7CAC40297804}" dt="2025-01-21T03:00:04.689" v="3021"/>
          <ac:spMkLst>
            <pc:docMk/>
            <pc:sldMk cId="3422110939" sldId="270"/>
            <ac:spMk id="15" creationId="{C584F51A-1497-E9E0-2671-445A9D2D867B}"/>
          </ac:spMkLst>
        </pc:spChg>
        <pc:spChg chg="mod">
          <ac:chgData name="玲於奈 神山" userId="87719acbe39675c1" providerId="LiveId" clId="{F3C5FD37-23E4-4C8E-931B-7CAC40297804}" dt="2025-01-24T04:21:05.082" v="3309" actId="208"/>
          <ac:spMkLst>
            <pc:docMk/>
            <pc:sldMk cId="3422110939" sldId="270"/>
            <ac:spMk id="17" creationId="{786C1471-138E-AD30-0503-1C5F20D2E051}"/>
          </ac:spMkLst>
        </pc:spChg>
        <pc:cxnChg chg="mod">
          <ac:chgData name="玲於奈 神山" userId="87719acbe39675c1" providerId="LiveId" clId="{F3C5FD37-23E4-4C8E-931B-7CAC40297804}" dt="2025-01-21T02:58:48.369" v="2998" actId="14100"/>
          <ac:cxnSpMkLst>
            <pc:docMk/>
            <pc:sldMk cId="3422110939" sldId="270"/>
            <ac:cxnSpMk id="18" creationId="{C7AAD8FC-EE47-0C43-0A30-8B18FCDE2FD9}"/>
          </ac:cxnSpMkLst>
        </pc:cxnChg>
        <pc:cxnChg chg="mod">
          <ac:chgData name="玲於奈 神山" userId="87719acbe39675c1" providerId="LiveId" clId="{F3C5FD37-23E4-4C8E-931B-7CAC40297804}" dt="2025-01-21T02:58:53.771" v="2999" actId="14100"/>
          <ac:cxnSpMkLst>
            <pc:docMk/>
            <pc:sldMk cId="3422110939" sldId="270"/>
            <ac:cxnSpMk id="25" creationId="{8DA4F685-193F-2A99-294A-1745C647F0B3}"/>
          </ac:cxnSpMkLst>
        </pc:cxnChg>
      </pc:sldChg>
      <pc:sldChg chg="addSp modSp">
        <pc:chgData name="玲於奈 神山" userId="87719acbe39675c1" providerId="LiveId" clId="{F3C5FD37-23E4-4C8E-931B-7CAC40297804}" dt="2025-01-21T02:37:02.146" v="2375"/>
        <pc:sldMkLst>
          <pc:docMk/>
          <pc:sldMk cId="587582034" sldId="272"/>
        </pc:sldMkLst>
        <pc:spChg chg="add mod">
          <ac:chgData name="玲於奈 神山" userId="87719acbe39675c1" providerId="LiveId" clId="{F3C5FD37-23E4-4C8E-931B-7CAC40297804}" dt="2025-01-21T02:37:02.146" v="2375"/>
          <ac:spMkLst>
            <pc:docMk/>
            <pc:sldMk cId="587582034" sldId="272"/>
            <ac:spMk id="6" creationId="{3D067653-51D0-9AF6-887C-6B291C465D06}"/>
          </ac:spMkLst>
        </pc:spChg>
      </pc:sldChg>
      <pc:sldChg chg="modSp mod">
        <pc:chgData name="玲於奈 神山" userId="87719acbe39675c1" providerId="LiveId" clId="{F3C5FD37-23E4-4C8E-931B-7CAC40297804}" dt="2025-01-21T02:46:20.521" v="2499" actId="20577"/>
        <pc:sldMkLst>
          <pc:docMk/>
          <pc:sldMk cId="2694090424" sldId="273"/>
        </pc:sldMkLst>
        <pc:spChg chg="mod">
          <ac:chgData name="玲於奈 神山" userId="87719acbe39675c1" providerId="LiveId" clId="{F3C5FD37-23E4-4C8E-931B-7CAC40297804}" dt="2025-01-21T02:46:20.521" v="2499" actId="20577"/>
          <ac:spMkLst>
            <pc:docMk/>
            <pc:sldMk cId="2694090424" sldId="273"/>
            <ac:spMk id="2" creationId="{F1B20805-2B7E-E18C-C41C-325293661BA1}"/>
          </ac:spMkLst>
        </pc:spChg>
      </pc:sldChg>
      <pc:sldChg chg="modSp mod">
        <pc:chgData name="玲於奈 神山" userId="87719acbe39675c1" providerId="LiveId" clId="{F3C5FD37-23E4-4C8E-931B-7CAC40297804}" dt="2025-01-21T02:45:27.609" v="2475" actId="20577"/>
        <pc:sldMkLst>
          <pc:docMk/>
          <pc:sldMk cId="3842124092" sldId="274"/>
        </pc:sldMkLst>
        <pc:spChg chg="mod">
          <ac:chgData name="玲於奈 神山" userId="87719acbe39675c1" providerId="LiveId" clId="{F3C5FD37-23E4-4C8E-931B-7CAC40297804}" dt="2025-01-21T02:45:27.609" v="2475" actId="20577"/>
          <ac:spMkLst>
            <pc:docMk/>
            <pc:sldMk cId="3842124092" sldId="274"/>
            <ac:spMk id="2" creationId="{252D42D1-12D6-A7C3-1DCA-4EE66F56E68C}"/>
          </ac:spMkLst>
        </pc:spChg>
      </pc:sldChg>
      <pc:sldChg chg="addSp modSp">
        <pc:chgData name="玲於奈 神山" userId="87719acbe39675c1" providerId="LiveId" clId="{F3C5FD37-23E4-4C8E-931B-7CAC40297804}" dt="2025-01-21T02:35:09.874" v="2362"/>
        <pc:sldMkLst>
          <pc:docMk/>
          <pc:sldMk cId="3623030720" sldId="275"/>
        </pc:sldMkLst>
        <pc:spChg chg="add mod">
          <ac:chgData name="玲於奈 神山" userId="87719acbe39675c1" providerId="LiveId" clId="{F3C5FD37-23E4-4C8E-931B-7CAC40297804}" dt="2025-01-21T02:35:09.874" v="2362"/>
          <ac:spMkLst>
            <pc:docMk/>
            <pc:sldMk cId="3623030720" sldId="275"/>
            <ac:spMk id="19" creationId="{8ADB339B-B99D-F4B2-B0BC-98E4E4719973}"/>
          </ac:spMkLst>
        </pc:spChg>
      </pc:sldChg>
      <pc:sldChg chg="modSp mod ord">
        <pc:chgData name="玲於奈 神山" userId="87719acbe39675c1" providerId="LiveId" clId="{F3C5FD37-23E4-4C8E-931B-7CAC40297804}" dt="2025-01-21T02:40:50.852" v="2394" actId="20577"/>
        <pc:sldMkLst>
          <pc:docMk/>
          <pc:sldMk cId="1371006703" sldId="277"/>
        </pc:sldMkLst>
        <pc:spChg chg="mod">
          <ac:chgData name="玲於奈 神山" userId="87719acbe39675c1" providerId="LiveId" clId="{F3C5FD37-23E4-4C8E-931B-7CAC40297804}" dt="2025-01-21T02:40:50.852" v="2394" actId="20577"/>
          <ac:spMkLst>
            <pc:docMk/>
            <pc:sldMk cId="1371006703" sldId="277"/>
            <ac:spMk id="2" creationId="{08E31FE7-77B5-95FB-C27A-62D01C50127A}"/>
          </ac:spMkLst>
        </pc:spChg>
      </pc:sldChg>
      <pc:sldChg chg="addSp modSp">
        <pc:chgData name="玲於奈 神山" userId="87719acbe39675c1" providerId="LiveId" clId="{F3C5FD37-23E4-4C8E-931B-7CAC40297804}" dt="2025-01-21T02:35:26.021" v="2365"/>
        <pc:sldMkLst>
          <pc:docMk/>
          <pc:sldMk cId="3164079445" sldId="282"/>
        </pc:sldMkLst>
        <pc:spChg chg="add mod">
          <ac:chgData name="玲於奈 神山" userId="87719acbe39675c1" providerId="LiveId" clId="{F3C5FD37-23E4-4C8E-931B-7CAC40297804}" dt="2025-01-21T02:35:26.021" v="2365"/>
          <ac:spMkLst>
            <pc:docMk/>
            <pc:sldMk cId="3164079445" sldId="282"/>
            <ac:spMk id="41" creationId="{8AA38EA7-C506-B7AF-B665-E9C1585BAE0D}"/>
          </ac:spMkLst>
        </pc:spChg>
      </pc:sldChg>
      <pc:sldChg chg="addSp modSp">
        <pc:chgData name="玲於奈 神山" userId="87719acbe39675c1" providerId="LiveId" clId="{F3C5FD37-23E4-4C8E-931B-7CAC40297804}" dt="2025-01-21T02:35:08.147" v="2361"/>
        <pc:sldMkLst>
          <pc:docMk/>
          <pc:sldMk cId="2053818306" sldId="283"/>
        </pc:sldMkLst>
        <pc:spChg chg="add mod">
          <ac:chgData name="玲於奈 神山" userId="87719acbe39675c1" providerId="LiveId" clId="{F3C5FD37-23E4-4C8E-931B-7CAC40297804}" dt="2025-01-21T02:35:08.147" v="2361"/>
          <ac:spMkLst>
            <pc:docMk/>
            <pc:sldMk cId="2053818306" sldId="283"/>
            <ac:spMk id="7" creationId="{A5C2A0EB-B2C0-4D64-BFE2-7C1D8917EE9A}"/>
          </ac:spMkLst>
        </pc:spChg>
      </pc:sldChg>
      <pc:sldChg chg="addSp delSp modSp mod">
        <pc:chgData name="玲於奈 神山" userId="87719acbe39675c1" providerId="LiveId" clId="{F3C5FD37-23E4-4C8E-931B-7CAC40297804}" dt="2025-01-21T02:22:36.200" v="2216" actId="1076"/>
        <pc:sldMkLst>
          <pc:docMk/>
          <pc:sldMk cId="2338716003" sldId="284"/>
        </pc:sldMkLst>
        <pc:spChg chg="mod">
          <ac:chgData name="玲於奈 神山" userId="87719acbe39675c1" providerId="LiveId" clId="{F3C5FD37-23E4-4C8E-931B-7CAC40297804}" dt="2025-01-21T02:21:51.165" v="2207" actId="1076"/>
          <ac:spMkLst>
            <pc:docMk/>
            <pc:sldMk cId="2338716003" sldId="284"/>
            <ac:spMk id="3" creationId="{B2D4E82F-DF28-85BB-1E88-3AD7A6B10E75}"/>
          </ac:spMkLst>
        </pc:spChg>
        <pc:spChg chg="mod">
          <ac:chgData name="玲於奈 神山" userId="87719acbe39675c1" providerId="LiveId" clId="{F3C5FD37-23E4-4C8E-931B-7CAC40297804}" dt="2025-01-21T02:21:31.546" v="2204" actId="1076"/>
          <ac:spMkLst>
            <pc:docMk/>
            <pc:sldMk cId="2338716003" sldId="284"/>
            <ac:spMk id="8" creationId="{3852DCA6-DC7E-798D-B45D-0F8FEEBE5995}"/>
          </ac:spMkLst>
        </pc:spChg>
        <pc:spChg chg="mod">
          <ac:chgData name="玲於奈 神山" userId="87719acbe39675c1" providerId="LiveId" clId="{F3C5FD37-23E4-4C8E-931B-7CAC40297804}" dt="2025-01-21T02:21:38.081" v="2205" actId="1076"/>
          <ac:spMkLst>
            <pc:docMk/>
            <pc:sldMk cId="2338716003" sldId="284"/>
            <ac:spMk id="9" creationId="{0FBE4E27-0651-444C-8161-478C78FBA29D}"/>
          </ac:spMkLst>
        </pc:spChg>
        <pc:grpChg chg="mod">
          <ac:chgData name="玲於奈 神山" userId="87719acbe39675c1" providerId="LiveId" clId="{F3C5FD37-23E4-4C8E-931B-7CAC40297804}" dt="2025-01-21T02:22:36.200" v="2216" actId="1076"/>
          <ac:grpSpMkLst>
            <pc:docMk/>
            <pc:sldMk cId="2338716003" sldId="284"/>
            <ac:grpSpMk id="4" creationId="{43824175-0451-7CB4-37EE-D1762C6C5C2E}"/>
          </ac:grpSpMkLst>
        </pc:grpChg>
        <pc:picChg chg="add mod ord">
          <ac:chgData name="玲於奈 神山" userId="87719acbe39675c1" providerId="LiveId" clId="{F3C5FD37-23E4-4C8E-931B-7CAC40297804}" dt="2025-01-21T02:22:08.930" v="2212" actId="1076"/>
          <ac:picMkLst>
            <pc:docMk/>
            <pc:sldMk cId="2338716003" sldId="284"/>
            <ac:picMk id="16" creationId="{755EC2FB-55F6-E5B4-813B-D55F793771D8}"/>
          </ac:picMkLst>
        </pc:picChg>
      </pc:sldChg>
      <pc:sldChg chg="delSp del mod ord">
        <pc:chgData name="玲於奈 神山" userId="87719acbe39675c1" providerId="LiveId" clId="{F3C5FD37-23E4-4C8E-931B-7CAC40297804}" dt="2025-01-21T02:42:30.866" v="2401" actId="2696"/>
        <pc:sldMkLst>
          <pc:docMk/>
          <pc:sldMk cId="62631842" sldId="285"/>
        </pc:sldMkLst>
      </pc:sldChg>
      <pc:sldChg chg="modSp mod ord">
        <pc:chgData name="玲於奈 神山" userId="87719acbe39675c1" providerId="LiveId" clId="{F3C5FD37-23E4-4C8E-931B-7CAC40297804}" dt="2025-01-21T02:44:15.060" v="2433"/>
        <pc:sldMkLst>
          <pc:docMk/>
          <pc:sldMk cId="2482232825" sldId="290"/>
        </pc:sldMkLst>
        <pc:spChg chg="mod">
          <ac:chgData name="玲於奈 神山" userId="87719acbe39675c1" providerId="LiveId" clId="{F3C5FD37-23E4-4C8E-931B-7CAC40297804}" dt="2025-01-21T02:43:37.346" v="2415"/>
          <ac:spMkLst>
            <pc:docMk/>
            <pc:sldMk cId="2482232825" sldId="290"/>
            <ac:spMk id="2" creationId="{0879D29F-48F2-F8D7-A568-0B228961F673}"/>
          </ac:spMkLst>
        </pc:spChg>
      </pc:sldChg>
      <pc:sldChg chg="addSp delSp modSp mod">
        <pc:chgData name="玲於奈 神山" userId="87719acbe39675c1" providerId="LiveId" clId="{F3C5FD37-23E4-4C8E-931B-7CAC40297804}" dt="2025-01-21T02:36:08.710" v="2369"/>
        <pc:sldMkLst>
          <pc:docMk/>
          <pc:sldMk cId="3076304978" sldId="291"/>
        </pc:sldMkLst>
        <pc:spChg chg="mod">
          <ac:chgData name="玲於奈 神山" userId="87719acbe39675c1" providerId="LiveId" clId="{F3C5FD37-23E4-4C8E-931B-7CAC40297804}" dt="2025-01-21T02:16:35.807" v="2152" actId="20577"/>
          <ac:spMkLst>
            <pc:docMk/>
            <pc:sldMk cId="3076304978" sldId="291"/>
            <ac:spMk id="3" creationId="{3CCF84EF-3483-7215-1565-9453539D29D7}"/>
          </ac:spMkLst>
        </pc:spChg>
        <pc:spChg chg="mod">
          <ac:chgData name="玲於奈 神山" userId="87719acbe39675c1" providerId="LiveId" clId="{F3C5FD37-23E4-4C8E-931B-7CAC40297804}" dt="2025-01-14T05:36:14.530" v="1876" actId="1076"/>
          <ac:spMkLst>
            <pc:docMk/>
            <pc:sldMk cId="3076304978" sldId="291"/>
            <ac:spMk id="4" creationId="{0EBC93D4-9FB6-DB7E-01BE-9964DDA16271}"/>
          </ac:spMkLst>
        </pc:spChg>
        <pc:spChg chg="mod">
          <ac:chgData name="玲於奈 神山" userId="87719acbe39675c1" providerId="LiveId" clId="{F3C5FD37-23E4-4C8E-931B-7CAC40297804}" dt="2025-01-21T02:17:14.496" v="2169" actId="20577"/>
          <ac:spMkLst>
            <pc:docMk/>
            <pc:sldMk cId="3076304978" sldId="291"/>
            <ac:spMk id="8" creationId="{F15140FA-847F-9AFC-36D8-E1B8E4470804}"/>
          </ac:spMkLst>
        </pc:spChg>
        <pc:spChg chg="add mod">
          <ac:chgData name="玲於奈 神山" userId="87719acbe39675c1" providerId="LiveId" clId="{F3C5FD37-23E4-4C8E-931B-7CAC40297804}" dt="2025-01-14T05:38:20.433" v="1904" actId="207"/>
          <ac:spMkLst>
            <pc:docMk/>
            <pc:sldMk cId="3076304978" sldId="291"/>
            <ac:spMk id="14" creationId="{D73E99B8-C783-7AE5-2D0B-AC1F8006364D}"/>
          </ac:spMkLst>
        </pc:spChg>
        <pc:spChg chg="add mod">
          <ac:chgData name="玲於奈 神山" userId="87719acbe39675c1" providerId="LiveId" clId="{F3C5FD37-23E4-4C8E-931B-7CAC40297804}" dt="2025-01-14T05:38:23.741" v="1905" actId="207"/>
          <ac:spMkLst>
            <pc:docMk/>
            <pc:sldMk cId="3076304978" sldId="291"/>
            <ac:spMk id="15" creationId="{592BFA02-F606-C47E-F558-905128CA0CC8}"/>
          </ac:spMkLst>
        </pc:spChg>
        <pc:spChg chg="add mod">
          <ac:chgData name="玲於奈 神山" userId="87719acbe39675c1" providerId="LiveId" clId="{F3C5FD37-23E4-4C8E-931B-7CAC40297804}" dt="2025-01-14T05:38:13.397" v="1903" actId="1076"/>
          <ac:spMkLst>
            <pc:docMk/>
            <pc:sldMk cId="3076304978" sldId="291"/>
            <ac:spMk id="16" creationId="{0DCA93DF-2DC0-F8C4-B81B-1D1A15DA52C3}"/>
          </ac:spMkLst>
        </pc:spChg>
        <pc:grpChg chg="mod">
          <ac:chgData name="玲於奈 神山" userId="87719acbe39675c1" providerId="LiveId" clId="{F3C5FD37-23E4-4C8E-931B-7CAC40297804}" dt="2025-01-14T05:31:49.575" v="1818" actId="1076"/>
          <ac:grpSpMkLst>
            <pc:docMk/>
            <pc:sldMk cId="3076304978" sldId="291"/>
            <ac:grpSpMk id="7" creationId="{8E31082C-98EA-6F67-A1CE-5D9603ABC484}"/>
          </ac:grpSpMkLst>
        </pc:grpChg>
        <pc:cxnChg chg="add mod">
          <ac:chgData name="玲於奈 神山" userId="87719acbe39675c1" providerId="LiveId" clId="{F3C5FD37-23E4-4C8E-931B-7CAC40297804}" dt="2025-01-14T05:36:25.100" v="1878" actId="1076"/>
          <ac:cxnSpMkLst>
            <pc:docMk/>
            <pc:sldMk cId="3076304978" sldId="291"/>
            <ac:cxnSpMk id="12" creationId="{B1A1BAF6-2562-A53E-977B-AA34C849198F}"/>
          </ac:cxnSpMkLst>
        </pc:cxnChg>
      </pc:sldChg>
      <pc:sldChg chg="del">
        <pc:chgData name="玲於奈 神山" userId="87719acbe39675c1" providerId="LiveId" clId="{F3C5FD37-23E4-4C8E-931B-7CAC40297804}" dt="2025-01-21T02:24:29.915" v="2219" actId="2696"/>
        <pc:sldMkLst>
          <pc:docMk/>
          <pc:sldMk cId="334808578" sldId="292"/>
        </pc:sldMkLst>
      </pc:sldChg>
      <pc:sldChg chg="del">
        <pc:chgData name="玲於奈 神山" userId="87719acbe39675c1" providerId="LiveId" clId="{F3C5FD37-23E4-4C8E-931B-7CAC40297804}" dt="2025-01-21T02:36:49.936" v="2373" actId="2696"/>
        <pc:sldMkLst>
          <pc:docMk/>
          <pc:sldMk cId="1806392073" sldId="293"/>
        </pc:sldMkLst>
      </pc:sldChg>
      <pc:sldChg chg="del">
        <pc:chgData name="玲於奈 神山" userId="87719acbe39675c1" providerId="LiveId" clId="{F3C5FD37-23E4-4C8E-931B-7CAC40297804}" dt="2025-01-21T02:39:43.976" v="2386" actId="2696"/>
        <pc:sldMkLst>
          <pc:docMk/>
          <pc:sldMk cId="3623159506" sldId="294"/>
        </pc:sldMkLst>
      </pc:sldChg>
      <pc:sldChg chg="addSp delSp modSp mod">
        <pc:chgData name="玲於奈 神山" userId="87719acbe39675c1" providerId="LiveId" clId="{F3C5FD37-23E4-4C8E-931B-7CAC40297804}" dt="2025-01-21T02:36:24" v="2372" actId="20577"/>
        <pc:sldMkLst>
          <pc:docMk/>
          <pc:sldMk cId="1964888248" sldId="295"/>
        </pc:sldMkLst>
        <pc:spChg chg="mod">
          <ac:chgData name="玲於奈 神山" userId="87719acbe39675c1" providerId="LiveId" clId="{F3C5FD37-23E4-4C8E-931B-7CAC40297804}" dt="2025-01-21T02:36:24" v="2372" actId="20577"/>
          <ac:spMkLst>
            <pc:docMk/>
            <pc:sldMk cId="1964888248" sldId="295"/>
            <ac:spMk id="2" creationId="{275338C4-6F21-2685-9C49-CE0AA664BF1B}"/>
          </ac:spMkLst>
        </pc:spChg>
        <pc:spChg chg="add mod">
          <ac:chgData name="玲於奈 神山" userId="87719acbe39675c1" providerId="LiveId" clId="{F3C5FD37-23E4-4C8E-931B-7CAC40297804}" dt="2025-01-21T02:36:19.707" v="2371"/>
          <ac:spMkLst>
            <pc:docMk/>
            <pc:sldMk cId="1964888248" sldId="295"/>
            <ac:spMk id="14" creationId="{EB07F2F8-7ABF-6C6B-6FE0-522174A07201}"/>
          </ac:spMkLst>
        </pc:spChg>
      </pc:sldChg>
      <pc:sldChg chg="del">
        <pc:chgData name="玲於奈 神山" userId="87719acbe39675c1" providerId="LiveId" clId="{F3C5FD37-23E4-4C8E-931B-7CAC40297804}" dt="2025-01-14T04:22:12.637" v="1578" actId="2696"/>
        <pc:sldMkLst>
          <pc:docMk/>
          <pc:sldMk cId="857262302" sldId="301"/>
        </pc:sldMkLst>
      </pc:sldChg>
      <pc:sldChg chg="modSp mod">
        <pc:chgData name="玲於奈 神山" userId="87719acbe39675c1" providerId="LiveId" clId="{F3C5FD37-23E4-4C8E-931B-7CAC40297804}" dt="2025-01-21T02:34:11.279" v="2357" actId="2085"/>
        <pc:sldMkLst>
          <pc:docMk/>
          <pc:sldMk cId="4033628165" sldId="304"/>
        </pc:sldMkLst>
        <pc:spChg chg="mod">
          <ac:chgData name="玲於奈 神山" userId="87719acbe39675c1" providerId="LiveId" clId="{F3C5FD37-23E4-4C8E-931B-7CAC40297804}" dt="2025-01-21T02:31:33.162" v="2345" actId="208"/>
          <ac:spMkLst>
            <pc:docMk/>
            <pc:sldMk cId="4033628165" sldId="304"/>
            <ac:spMk id="4" creationId="{D7D4829B-DE1A-9CB9-159A-78D6BF3BFA72}"/>
          </ac:spMkLst>
        </pc:spChg>
        <pc:spChg chg="mod">
          <ac:chgData name="玲於奈 神山" userId="87719acbe39675c1" providerId="LiveId" clId="{F3C5FD37-23E4-4C8E-931B-7CAC40297804}" dt="2025-01-21T02:31:10.062" v="2342" actId="208"/>
          <ac:spMkLst>
            <pc:docMk/>
            <pc:sldMk cId="4033628165" sldId="304"/>
            <ac:spMk id="20" creationId="{68C6001C-0C8E-8F00-F9A7-C5C0346C6A30}"/>
          </ac:spMkLst>
        </pc:spChg>
        <pc:spChg chg="mod">
          <ac:chgData name="玲於奈 神山" userId="87719acbe39675c1" providerId="LiveId" clId="{F3C5FD37-23E4-4C8E-931B-7CAC40297804}" dt="2025-01-21T02:34:11.279" v="2357" actId="2085"/>
          <ac:spMkLst>
            <pc:docMk/>
            <pc:sldMk cId="4033628165" sldId="304"/>
            <ac:spMk id="21" creationId="{9FE6FA7C-26C2-E78D-F8E0-35BDD68B29D3}"/>
          </ac:spMkLst>
        </pc:spChg>
        <pc:spChg chg="ord">
          <ac:chgData name="玲於奈 神山" userId="87719acbe39675c1" providerId="LiveId" clId="{F3C5FD37-23E4-4C8E-931B-7CAC40297804}" dt="2025-01-21T02:32:55.220" v="2353" actId="166"/>
          <ac:spMkLst>
            <pc:docMk/>
            <pc:sldMk cId="4033628165" sldId="304"/>
            <ac:spMk id="23" creationId="{73EBB452-3C40-0C57-0346-9F67CB3D8307}"/>
          </ac:spMkLst>
        </pc:spChg>
        <pc:spChg chg="mod ord">
          <ac:chgData name="玲於奈 神山" userId="87719acbe39675c1" providerId="LiveId" clId="{F3C5FD37-23E4-4C8E-931B-7CAC40297804}" dt="2025-01-21T02:33:38.079" v="2355" actId="208"/>
          <ac:spMkLst>
            <pc:docMk/>
            <pc:sldMk cId="4033628165" sldId="304"/>
            <ac:spMk id="25" creationId="{EA7A2DF6-B9C7-30EF-9F35-01C70FFD0A2A}"/>
          </ac:spMkLst>
        </pc:spChg>
        <pc:grpChg chg="mod">
          <ac:chgData name="玲於奈 神山" userId="87719acbe39675c1" providerId="LiveId" clId="{F3C5FD37-23E4-4C8E-931B-7CAC40297804}" dt="2025-01-21T02:27:20.922" v="2224" actId="207"/>
          <ac:grpSpMkLst>
            <pc:docMk/>
            <pc:sldMk cId="4033628165" sldId="304"/>
            <ac:grpSpMk id="22" creationId="{3C44278E-B40D-E9A1-F6F4-D2BD0F6608B5}"/>
          </ac:grpSpMkLst>
        </pc:grpChg>
        <pc:cxnChg chg="mod">
          <ac:chgData name="玲於奈 神山" userId="87719acbe39675c1" providerId="LiveId" clId="{F3C5FD37-23E4-4C8E-931B-7CAC40297804}" dt="2025-01-21T02:33:38.079" v="2355" actId="208"/>
          <ac:cxnSpMkLst>
            <pc:docMk/>
            <pc:sldMk cId="4033628165" sldId="304"/>
            <ac:cxnSpMk id="10" creationId="{337F05E9-A841-2207-2EA5-D7FBC1078661}"/>
          </ac:cxnSpMkLst>
        </pc:cxnChg>
        <pc:cxnChg chg="mod">
          <ac:chgData name="玲於奈 神山" userId="87719acbe39675c1" providerId="LiveId" clId="{F3C5FD37-23E4-4C8E-931B-7CAC40297804}" dt="2025-01-21T02:33:38.079" v="2355" actId="208"/>
          <ac:cxnSpMkLst>
            <pc:docMk/>
            <pc:sldMk cId="4033628165" sldId="304"/>
            <ac:cxnSpMk id="12" creationId="{026E2B81-0843-7F2C-4681-04902DE6AF97}"/>
          </ac:cxnSpMkLst>
        </pc:cxnChg>
        <pc:cxnChg chg="mod">
          <ac:chgData name="玲於奈 神山" userId="87719acbe39675c1" providerId="LiveId" clId="{F3C5FD37-23E4-4C8E-931B-7CAC40297804}" dt="2025-01-21T02:33:38.079" v="2355" actId="208"/>
          <ac:cxnSpMkLst>
            <pc:docMk/>
            <pc:sldMk cId="4033628165" sldId="304"/>
            <ac:cxnSpMk id="30" creationId="{7110FC68-93B5-716A-ED96-91DC0317CD26}"/>
          </ac:cxnSpMkLst>
        </pc:cxnChg>
      </pc:sldChg>
      <pc:sldChg chg="modSp mod">
        <pc:chgData name="玲於奈 神山" userId="87719acbe39675c1" providerId="LiveId" clId="{F3C5FD37-23E4-4C8E-931B-7CAC40297804}" dt="2025-01-20T02:08:58.740" v="2095" actId="255"/>
        <pc:sldMkLst>
          <pc:docMk/>
          <pc:sldMk cId="64759032" sldId="305"/>
        </pc:sldMkLst>
        <pc:spChg chg="mod">
          <ac:chgData name="玲於奈 神山" userId="87719acbe39675c1" providerId="LiveId" clId="{F3C5FD37-23E4-4C8E-931B-7CAC40297804}" dt="2025-01-20T02:08:58.740" v="2095" actId="255"/>
          <ac:spMkLst>
            <pc:docMk/>
            <pc:sldMk cId="64759032" sldId="305"/>
            <ac:spMk id="3" creationId="{D41552DA-0E9A-3403-640E-92807B8323C2}"/>
          </ac:spMkLst>
        </pc:spChg>
      </pc:sldChg>
      <pc:sldChg chg="modSp mod">
        <pc:chgData name="玲於奈 神山" userId="87719acbe39675c1" providerId="LiveId" clId="{F3C5FD37-23E4-4C8E-931B-7CAC40297804}" dt="2025-01-21T02:45:45.678" v="2486" actId="20577"/>
        <pc:sldMkLst>
          <pc:docMk/>
          <pc:sldMk cId="1388879903" sldId="2141411757"/>
        </pc:sldMkLst>
        <pc:spChg chg="mod">
          <ac:chgData name="玲於奈 神山" userId="87719acbe39675c1" providerId="LiveId" clId="{F3C5FD37-23E4-4C8E-931B-7CAC40297804}" dt="2025-01-21T02:45:45.678" v="2486" actId="20577"/>
          <ac:spMkLst>
            <pc:docMk/>
            <pc:sldMk cId="1388879903" sldId="2141411757"/>
            <ac:spMk id="5" creationId="{00E79CCB-402D-A58F-67FB-49636FA4CA5C}"/>
          </ac:spMkLst>
        </pc:spChg>
      </pc:sldChg>
      <pc:sldChg chg="modSp mod">
        <pc:chgData name="玲於奈 神山" userId="87719acbe39675c1" providerId="LiveId" clId="{F3C5FD37-23E4-4C8E-931B-7CAC40297804}" dt="2025-01-14T04:20:39.760" v="1577" actId="255"/>
        <pc:sldMkLst>
          <pc:docMk/>
          <pc:sldMk cId="1515606175" sldId="2141411761"/>
        </pc:sldMkLst>
        <pc:spChg chg="mod">
          <ac:chgData name="玲於奈 神山" userId="87719acbe39675c1" providerId="LiveId" clId="{F3C5FD37-23E4-4C8E-931B-7CAC40297804}" dt="2025-01-14T04:20:39.760" v="1577" actId="255"/>
          <ac:spMkLst>
            <pc:docMk/>
            <pc:sldMk cId="1515606175" sldId="2141411761"/>
            <ac:spMk id="4" creationId="{22907C51-E498-51E1-E342-91A7B897DEE0}"/>
          </ac:spMkLst>
        </pc:spChg>
      </pc:sldChg>
      <pc:sldChg chg="modSp mod ord">
        <pc:chgData name="玲於奈 神山" userId="87719acbe39675c1" providerId="LiveId" clId="{F3C5FD37-23E4-4C8E-931B-7CAC40297804}" dt="2025-01-21T03:00:45.916" v="3042"/>
        <pc:sldMkLst>
          <pc:docMk/>
          <pc:sldMk cId="4038833241" sldId="2141411764"/>
        </pc:sldMkLst>
        <pc:spChg chg="mod">
          <ac:chgData name="玲於奈 神山" userId="87719acbe39675c1" providerId="LiveId" clId="{F3C5FD37-23E4-4C8E-931B-7CAC40297804}" dt="2025-01-21T02:22:46.389" v="2217" actId="20577"/>
          <ac:spMkLst>
            <pc:docMk/>
            <pc:sldMk cId="4038833241" sldId="2141411764"/>
            <ac:spMk id="3" creationId="{C757792A-D0BA-DCBC-8430-7D111EC1E5A7}"/>
          </ac:spMkLst>
        </pc:spChg>
      </pc:sldChg>
      <pc:sldChg chg="addSp modSp">
        <pc:chgData name="玲於奈 神山" userId="87719acbe39675c1" providerId="LiveId" clId="{F3C5FD37-23E4-4C8E-931B-7CAC40297804}" dt="2025-01-21T02:37:00.323" v="2374"/>
        <pc:sldMkLst>
          <pc:docMk/>
          <pc:sldMk cId="3234234604" sldId="2141411765"/>
        </pc:sldMkLst>
        <pc:spChg chg="add mod">
          <ac:chgData name="玲於奈 神山" userId="87719acbe39675c1" providerId="LiveId" clId="{F3C5FD37-23E4-4C8E-931B-7CAC40297804}" dt="2025-01-21T02:37:00.323" v="2374"/>
          <ac:spMkLst>
            <pc:docMk/>
            <pc:sldMk cId="3234234604" sldId="2141411765"/>
            <ac:spMk id="6" creationId="{8E05B1CC-F729-B581-D606-1465C85DC046}"/>
          </ac:spMkLst>
        </pc:spChg>
      </pc:sldChg>
      <pc:sldChg chg="addSp delSp modSp mod ord">
        <pc:chgData name="玲於奈 神山" userId="87719acbe39675c1" providerId="LiveId" clId="{F3C5FD37-23E4-4C8E-931B-7CAC40297804}" dt="2025-01-14T04:05:44.721" v="1552"/>
        <pc:sldMkLst>
          <pc:docMk/>
          <pc:sldMk cId="3033493329" sldId="2141411775"/>
        </pc:sldMkLst>
        <pc:graphicFrameChg chg="add mod modGraphic">
          <ac:chgData name="玲於奈 神山" userId="87719acbe39675c1" providerId="LiveId" clId="{F3C5FD37-23E4-4C8E-931B-7CAC40297804}" dt="2025-01-14T03:50:57.460" v="1377" actId="1076"/>
          <ac:graphicFrameMkLst>
            <pc:docMk/>
            <pc:sldMk cId="3033493329" sldId="2141411775"/>
            <ac:graphicFrameMk id="4" creationId="{192625E5-3612-43D2-375F-FC3702CDC092}"/>
          </ac:graphicFrameMkLst>
        </pc:graphicFrameChg>
      </pc:sldChg>
      <pc:sldChg chg="delSp del mod">
        <pc:chgData name="玲於奈 神山" userId="87719acbe39675c1" providerId="LiveId" clId="{F3C5FD37-23E4-4C8E-931B-7CAC40297804}" dt="2025-01-20T02:33:24.449" v="2099" actId="2696"/>
        <pc:sldMkLst>
          <pc:docMk/>
          <pc:sldMk cId="3197299418" sldId="2141411776"/>
        </pc:sldMkLst>
      </pc:sldChg>
      <pc:sldChg chg="addSp modSp mod">
        <pc:chgData name="玲於奈 神山" userId="87719acbe39675c1" providerId="LiveId" clId="{F3C5FD37-23E4-4C8E-931B-7CAC40297804}" dt="2025-01-21T02:35:51.877" v="2366"/>
        <pc:sldMkLst>
          <pc:docMk/>
          <pc:sldMk cId="583353567" sldId="2141411777"/>
        </pc:sldMkLst>
        <pc:spChg chg="mod">
          <ac:chgData name="玲於奈 神山" userId="87719acbe39675c1" providerId="LiveId" clId="{F3C5FD37-23E4-4C8E-931B-7CAC40297804}" dt="2025-01-14T05:44:41.824" v="2081"/>
          <ac:spMkLst>
            <pc:docMk/>
            <pc:sldMk cId="583353567" sldId="2141411777"/>
            <ac:spMk id="2" creationId="{E708CB0D-5DD8-493E-951E-B44DCF76D914}"/>
          </ac:spMkLst>
        </pc:spChg>
        <pc:spChg chg="add mod">
          <ac:chgData name="玲於奈 神山" userId="87719acbe39675c1" providerId="LiveId" clId="{F3C5FD37-23E4-4C8E-931B-7CAC40297804}" dt="2025-01-21T02:35:51.877" v="2366"/>
          <ac:spMkLst>
            <pc:docMk/>
            <pc:sldMk cId="583353567" sldId="2141411777"/>
            <ac:spMk id="20" creationId="{4D3A9159-6242-729B-EF5B-C3E1E6B062CA}"/>
          </ac:spMkLst>
        </pc:spChg>
      </pc:sldChg>
      <pc:sldChg chg="addSp modSp mod">
        <pc:chgData name="玲於奈 神山" userId="87719acbe39675c1" providerId="LiveId" clId="{F3C5FD37-23E4-4C8E-931B-7CAC40297804}" dt="2025-01-21T02:35:59.673" v="2367"/>
        <pc:sldMkLst>
          <pc:docMk/>
          <pc:sldMk cId="1252428974" sldId="2141411779"/>
        </pc:sldMkLst>
        <pc:spChg chg="mod">
          <ac:chgData name="玲於奈 神山" userId="87719acbe39675c1" providerId="LiveId" clId="{F3C5FD37-23E4-4C8E-931B-7CAC40297804}" dt="2025-01-14T05:44:38.186" v="2077"/>
          <ac:spMkLst>
            <pc:docMk/>
            <pc:sldMk cId="1252428974" sldId="2141411779"/>
            <ac:spMk id="7" creationId="{E5E8AF7C-D7E7-2B5F-4971-85629179EBCA}"/>
          </ac:spMkLst>
        </pc:spChg>
        <pc:spChg chg="add mod">
          <ac:chgData name="玲於奈 神山" userId="87719acbe39675c1" providerId="LiveId" clId="{F3C5FD37-23E4-4C8E-931B-7CAC40297804}" dt="2025-01-21T02:35:59.673" v="2367"/>
          <ac:spMkLst>
            <pc:docMk/>
            <pc:sldMk cId="1252428974" sldId="2141411779"/>
            <ac:spMk id="9" creationId="{A25354C5-4B08-D434-45C4-59C156D6850A}"/>
          </ac:spMkLst>
        </pc:spChg>
      </pc:sldChg>
      <pc:sldChg chg="modSp mod">
        <pc:chgData name="玲於奈 神山" userId="87719acbe39675c1" providerId="LiveId" clId="{F3C5FD37-23E4-4C8E-931B-7CAC40297804}" dt="2025-01-20T02:09:05.613" v="2096" actId="255"/>
        <pc:sldMkLst>
          <pc:docMk/>
          <pc:sldMk cId="2899872065" sldId="2141411780"/>
        </pc:sldMkLst>
        <pc:spChg chg="mod">
          <ac:chgData name="玲於奈 神山" userId="87719acbe39675c1" providerId="LiveId" clId="{F3C5FD37-23E4-4C8E-931B-7CAC40297804}" dt="2025-01-20T02:09:05.613" v="2096" actId="255"/>
          <ac:spMkLst>
            <pc:docMk/>
            <pc:sldMk cId="2899872065" sldId="2141411780"/>
            <ac:spMk id="3" creationId="{1E6BCC5A-F485-ED48-A67D-C656AF8AF312}"/>
          </ac:spMkLst>
        </pc:spChg>
      </pc:sldChg>
      <pc:sldChg chg="addSp delSp modSp del mod ord">
        <pc:chgData name="玲於奈 神山" userId="87719acbe39675c1" providerId="LiveId" clId="{F3C5FD37-23E4-4C8E-931B-7CAC40297804}" dt="2025-01-21T02:23:32.807" v="2218" actId="2696"/>
        <pc:sldMkLst>
          <pc:docMk/>
          <pc:sldMk cId="1580435517" sldId="2141411781"/>
        </pc:sldMkLst>
      </pc:sldChg>
      <pc:sldChg chg="modSp mod">
        <pc:chgData name="玲於奈 神山" userId="87719acbe39675c1" providerId="LiveId" clId="{F3C5FD37-23E4-4C8E-931B-7CAC40297804}" dt="2025-01-14T04:01:05.971" v="1539" actId="20577"/>
        <pc:sldMkLst>
          <pc:docMk/>
          <pc:sldMk cId="1085799020" sldId="2141411783"/>
        </pc:sldMkLst>
        <pc:spChg chg="mod">
          <ac:chgData name="玲於奈 神山" userId="87719acbe39675c1" providerId="LiveId" clId="{F3C5FD37-23E4-4C8E-931B-7CAC40297804}" dt="2025-01-14T04:01:05.971" v="1539" actId="20577"/>
          <ac:spMkLst>
            <pc:docMk/>
            <pc:sldMk cId="1085799020" sldId="2141411783"/>
            <ac:spMk id="6" creationId="{C73ECDDB-D879-D2EA-0B1A-0D18950358A9}"/>
          </ac:spMkLst>
        </pc:spChg>
      </pc:sldChg>
      <pc:sldChg chg="ord">
        <pc:chgData name="玲於奈 神山" userId="87719acbe39675c1" providerId="LiveId" clId="{F3C5FD37-23E4-4C8E-931B-7CAC40297804}" dt="2025-01-14T05:14:35.655" v="1705"/>
        <pc:sldMkLst>
          <pc:docMk/>
          <pc:sldMk cId="326342392" sldId="2141411786"/>
        </pc:sldMkLst>
      </pc:sldChg>
      <pc:sldChg chg="addSp delSp modSp del mod">
        <pc:chgData name="玲於奈 神山" userId="87719acbe39675c1" providerId="LiveId" clId="{F3C5FD37-23E4-4C8E-931B-7CAC40297804}" dt="2025-01-14T03:46:14.281" v="1362" actId="2696"/>
        <pc:sldMkLst>
          <pc:docMk/>
          <pc:sldMk cId="1615478586" sldId="2141411788"/>
        </pc:sldMkLst>
      </pc:sldChg>
      <pc:sldChg chg="modSp mod">
        <pc:chgData name="玲於奈 神山" userId="87719acbe39675c1" providerId="LiveId" clId="{F3C5FD37-23E4-4C8E-931B-7CAC40297804}" dt="2025-01-10T04:50:51.075" v="343" actId="1076"/>
        <pc:sldMkLst>
          <pc:docMk/>
          <pc:sldMk cId="1037560128" sldId="2141411792"/>
        </pc:sldMkLst>
        <pc:spChg chg="mod">
          <ac:chgData name="玲於奈 神山" userId="87719acbe39675c1" providerId="LiveId" clId="{F3C5FD37-23E4-4C8E-931B-7CAC40297804}" dt="2025-01-10T04:50:51.075" v="343" actId="1076"/>
          <ac:spMkLst>
            <pc:docMk/>
            <pc:sldMk cId="1037560128" sldId="2141411792"/>
            <ac:spMk id="11" creationId="{918D96DD-01A8-15F4-0B54-D4F865BDB484}"/>
          </ac:spMkLst>
        </pc:spChg>
      </pc:sldChg>
      <pc:sldChg chg="addSp delSp modSp del mod ord">
        <pc:chgData name="玲於奈 神山" userId="87719acbe39675c1" providerId="LiveId" clId="{F3C5FD37-23E4-4C8E-931B-7CAC40297804}" dt="2025-01-21T02:23:32.807" v="2218" actId="2696"/>
        <pc:sldMkLst>
          <pc:docMk/>
          <pc:sldMk cId="852602372" sldId="2141411795"/>
        </pc:sldMkLst>
      </pc:sldChg>
      <pc:sldChg chg="addSp delSp mod">
        <pc:chgData name="玲於奈 神山" userId="87719acbe39675c1" providerId="LiveId" clId="{F3C5FD37-23E4-4C8E-931B-7CAC40297804}" dt="2025-01-10T05:34:56.483" v="593" actId="22"/>
        <pc:sldMkLst>
          <pc:docMk/>
          <pc:sldMk cId="2731139540" sldId="2141411799"/>
        </pc:sldMkLst>
      </pc:sldChg>
      <pc:sldChg chg="addSp delSp modSp add del mod ord">
        <pc:chgData name="玲於奈 神山" userId="87719acbe39675c1" providerId="LiveId" clId="{F3C5FD37-23E4-4C8E-931B-7CAC40297804}" dt="2025-01-21T02:23:32.807" v="2218" actId="2696"/>
        <pc:sldMkLst>
          <pc:docMk/>
          <pc:sldMk cId="1306339066" sldId="2141411800"/>
        </pc:sldMkLst>
      </pc:sldChg>
      <pc:sldChg chg="addSp delSp modSp mod">
        <pc:chgData name="玲於奈 神山" userId="87719acbe39675c1" providerId="LiveId" clId="{F3C5FD37-23E4-4C8E-931B-7CAC40297804}" dt="2025-02-03T04:29:48.205" v="4107" actId="2711"/>
        <pc:sldMkLst>
          <pc:docMk/>
          <pc:sldMk cId="94241324" sldId="2141411801"/>
        </pc:sldMkLst>
        <pc:spChg chg="mod">
          <ac:chgData name="玲於奈 神山" userId="87719acbe39675c1" providerId="LiveId" clId="{F3C5FD37-23E4-4C8E-931B-7CAC40297804}" dt="2025-01-14T03:55:38.833" v="1396" actId="1076"/>
          <ac:spMkLst>
            <pc:docMk/>
            <pc:sldMk cId="94241324" sldId="2141411801"/>
            <ac:spMk id="2" creationId="{815DCD5E-86D4-72E2-1A89-20025F168321}"/>
          </ac:spMkLst>
        </pc:spChg>
        <pc:spChg chg="add mod">
          <ac:chgData name="玲於奈 神山" userId="87719acbe39675c1" providerId="LiveId" clId="{F3C5FD37-23E4-4C8E-931B-7CAC40297804}" dt="2025-01-20T02:02:30.349" v="2084"/>
          <ac:spMkLst>
            <pc:docMk/>
            <pc:sldMk cId="94241324" sldId="2141411801"/>
            <ac:spMk id="6" creationId="{1629B183-A6E2-C787-1B0B-F28842641EE9}"/>
          </ac:spMkLst>
        </pc:spChg>
        <pc:graphicFrameChg chg="mod modGraphic">
          <ac:chgData name="玲於奈 神山" userId="87719acbe39675c1" providerId="LiveId" clId="{F3C5FD37-23E4-4C8E-931B-7CAC40297804}" dt="2025-02-03T04:29:48.205" v="4107" actId="2711"/>
          <ac:graphicFrameMkLst>
            <pc:docMk/>
            <pc:sldMk cId="94241324" sldId="2141411801"/>
            <ac:graphicFrameMk id="17" creationId="{48ED45E6-FC5B-F86A-F5F0-CBB69E1C3536}"/>
          </ac:graphicFrameMkLst>
        </pc:graphicFrameChg>
        <pc:picChg chg="add mod">
          <ac:chgData name="玲於奈 神山" userId="87719acbe39675c1" providerId="LiveId" clId="{F3C5FD37-23E4-4C8E-931B-7CAC40297804}" dt="2025-01-20T02:02:21.952" v="2083"/>
          <ac:picMkLst>
            <pc:docMk/>
            <pc:sldMk cId="94241324" sldId="2141411801"/>
            <ac:picMk id="3" creationId="{3B92C9B0-6DED-9B87-4480-C6489197D044}"/>
          </ac:picMkLst>
        </pc:picChg>
      </pc:sldChg>
      <pc:sldChg chg="addSp delSp modSp add mod ord">
        <pc:chgData name="玲於奈 神山" userId="87719acbe39675c1" providerId="LiveId" clId="{F3C5FD37-23E4-4C8E-931B-7CAC40297804}" dt="2025-02-03T04:29:42.624" v="4106" actId="2711"/>
        <pc:sldMkLst>
          <pc:docMk/>
          <pc:sldMk cId="3510865475" sldId="2141411802"/>
        </pc:sldMkLst>
        <pc:spChg chg="mod">
          <ac:chgData name="玲於奈 神山" userId="87719acbe39675c1" providerId="LiveId" clId="{F3C5FD37-23E4-4C8E-931B-7CAC40297804}" dt="2025-01-14T02:04:40.290" v="1268" actId="20577"/>
          <ac:spMkLst>
            <pc:docMk/>
            <pc:sldMk cId="3510865475" sldId="2141411802"/>
            <ac:spMk id="2" creationId="{815DCD5E-86D4-72E2-1A89-20025F168321}"/>
          </ac:spMkLst>
        </pc:spChg>
        <pc:spChg chg="add mod ord">
          <ac:chgData name="玲於奈 神山" userId="87719acbe39675c1" providerId="LiveId" clId="{F3C5FD37-23E4-4C8E-931B-7CAC40297804}" dt="2025-01-20T02:02:58.448" v="2090" actId="166"/>
          <ac:spMkLst>
            <pc:docMk/>
            <pc:sldMk cId="3510865475" sldId="2141411802"/>
            <ac:spMk id="7" creationId="{5D2184AF-C89A-79C2-C8AF-280CC1BA8CDA}"/>
          </ac:spMkLst>
        </pc:spChg>
        <pc:spChg chg="add mod">
          <ac:chgData name="玲於奈 神山" userId="87719acbe39675c1" providerId="LiveId" clId="{F3C5FD37-23E4-4C8E-931B-7CAC40297804}" dt="2025-01-14T03:29:57.586" v="1288" actId="1076"/>
          <ac:spMkLst>
            <pc:docMk/>
            <pc:sldMk cId="3510865475" sldId="2141411802"/>
            <ac:spMk id="8" creationId="{72D80AE2-1463-921A-A2B6-2939E9489C6E}"/>
          </ac:spMkLst>
        </pc:spChg>
        <pc:spChg chg="mod">
          <ac:chgData name="玲於奈 神山" userId="87719acbe39675c1" providerId="LiveId" clId="{F3C5FD37-23E4-4C8E-931B-7CAC40297804}" dt="2025-01-14T03:56:30.259" v="1398" actId="1076"/>
          <ac:spMkLst>
            <pc:docMk/>
            <pc:sldMk cId="3510865475" sldId="2141411802"/>
            <ac:spMk id="18" creationId="{FD8BAF84-A62D-3E7B-2F43-E3BF7668674A}"/>
          </ac:spMkLst>
        </pc:spChg>
        <pc:spChg chg="add mod">
          <ac:chgData name="玲於奈 神山" userId="87719acbe39675c1" providerId="LiveId" clId="{F3C5FD37-23E4-4C8E-931B-7CAC40297804}" dt="2025-01-14T03:56:36.908" v="1399" actId="1076"/>
          <ac:spMkLst>
            <pc:docMk/>
            <pc:sldMk cId="3510865475" sldId="2141411802"/>
            <ac:spMk id="20" creationId="{D9AAD7D4-CFD1-3E89-9ADB-EA9A8209A4D9}"/>
          </ac:spMkLst>
        </pc:spChg>
        <pc:graphicFrameChg chg="mod modGraphic">
          <ac:chgData name="玲於奈 神山" userId="87719acbe39675c1" providerId="LiveId" clId="{F3C5FD37-23E4-4C8E-931B-7CAC40297804}" dt="2025-02-03T04:29:42.624" v="4106" actId="2711"/>
          <ac:graphicFrameMkLst>
            <pc:docMk/>
            <pc:sldMk cId="3510865475" sldId="2141411802"/>
            <ac:graphicFrameMk id="17" creationId="{48ED45E6-FC5B-F86A-F5F0-CBB69E1C3536}"/>
          </ac:graphicFrameMkLst>
        </pc:graphicFrameChg>
        <pc:picChg chg="add mod ord">
          <ac:chgData name="玲於奈 神山" userId="87719acbe39675c1" providerId="LiveId" clId="{F3C5FD37-23E4-4C8E-931B-7CAC40297804}" dt="2025-01-20T02:03:05.516" v="2091" actId="1076"/>
          <ac:picMkLst>
            <pc:docMk/>
            <pc:sldMk cId="3510865475" sldId="2141411802"/>
            <ac:picMk id="3" creationId="{1B7C4C1E-1095-1C55-1B8B-C7925A98CD30}"/>
          </ac:picMkLst>
        </pc:picChg>
        <pc:picChg chg="mod topLvl">
          <ac:chgData name="玲於奈 神山" userId="87719acbe39675c1" providerId="LiveId" clId="{F3C5FD37-23E4-4C8E-931B-7CAC40297804}" dt="2025-01-14T03:30:14.992" v="1292" actId="1076"/>
          <ac:picMkLst>
            <pc:docMk/>
            <pc:sldMk cId="3510865475" sldId="2141411802"/>
            <ac:picMk id="11" creationId="{44D5B50B-E332-4E09-A855-B9DA998D3AD3}"/>
          </ac:picMkLst>
        </pc:picChg>
        <pc:picChg chg="mod topLvl">
          <ac:chgData name="玲於奈 神山" userId="87719acbe39675c1" providerId="LiveId" clId="{F3C5FD37-23E4-4C8E-931B-7CAC40297804}" dt="2025-01-14T03:30:44.358" v="1297" actId="1076"/>
          <ac:picMkLst>
            <pc:docMk/>
            <pc:sldMk cId="3510865475" sldId="2141411802"/>
            <ac:picMk id="22" creationId="{D4354C9C-C552-2DAB-76CC-3352309C7E2C}"/>
          </ac:picMkLst>
        </pc:picChg>
      </pc:sldChg>
      <pc:sldChg chg="addSp delSp modSp add mod ord">
        <pc:chgData name="玲於奈 神山" userId="87719acbe39675c1" providerId="LiveId" clId="{F3C5FD37-23E4-4C8E-931B-7CAC40297804}" dt="2025-02-03T11:03:44.064" v="4131" actId="20577"/>
        <pc:sldMkLst>
          <pc:docMk/>
          <pc:sldMk cId="1777287348" sldId="2141411803"/>
        </pc:sldMkLst>
        <pc:spChg chg="mod">
          <ac:chgData name="玲於奈 神山" userId="87719acbe39675c1" providerId="LiveId" clId="{F3C5FD37-23E4-4C8E-931B-7CAC40297804}" dt="2025-01-14T02:04:46.544" v="1270" actId="20577"/>
          <ac:spMkLst>
            <pc:docMk/>
            <pc:sldMk cId="1777287348" sldId="2141411803"/>
            <ac:spMk id="2" creationId="{815DCD5E-86D4-72E2-1A89-20025F168321}"/>
          </ac:spMkLst>
        </pc:spChg>
        <pc:spChg chg="add mod">
          <ac:chgData name="玲於奈 神山" userId="87719acbe39675c1" providerId="LiveId" clId="{F3C5FD37-23E4-4C8E-931B-7CAC40297804}" dt="2025-01-14T03:31:06.499" v="1301" actId="14100"/>
          <ac:spMkLst>
            <pc:docMk/>
            <pc:sldMk cId="1777287348" sldId="2141411803"/>
            <ac:spMk id="3" creationId="{09403ABC-D156-9908-28F9-BDD67C507ED4}"/>
          </ac:spMkLst>
        </pc:spChg>
        <pc:spChg chg="add mod">
          <ac:chgData name="玲於奈 神山" userId="87719acbe39675c1" providerId="LiveId" clId="{F3C5FD37-23E4-4C8E-931B-7CAC40297804}" dt="2025-01-14T03:31:20.213" v="1305" actId="14100"/>
          <ac:spMkLst>
            <pc:docMk/>
            <pc:sldMk cId="1777287348" sldId="2141411803"/>
            <ac:spMk id="4" creationId="{7395CBB7-F087-B627-7DA3-9F8975DF6D56}"/>
          </ac:spMkLst>
        </pc:spChg>
        <pc:spChg chg="add mod">
          <ac:chgData name="玲於奈 神山" userId="87719acbe39675c1" providerId="LiveId" clId="{F3C5FD37-23E4-4C8E-931B-7CAC40297804}" dt="2025-01-14T03:31:43.903" v="1308" actId="1076"/>
          <ac:spMkLst>
            <pc:docMk/>
            <pc:sldMk cId="1777287348" sldId="2141411803"/>
            <ac:spMk id="6" creationId="{1CF187C6-AD30-4B5E-ED37-5F728300963F}"/>
          </ac:spMkLst>
        </pc:spChg>
        <pc:graphicFrameChg chg="mod modGraphic">
          <ac:chgData name="玲於奈 神山" userId="87719acbe39675c1" providerId="LiveId" clId="{F3C5FD37-23E4-4C8E-931B-7CAC40297804}" dt="2025-02-03T11:03:44.064" v="4131" actId="20577"/>
          <ac:graphicFrameMkLst>
            <pc:docMk/>
            <pc:sldMk cId="1777287348" sldId="2141411803"/>
            <ac:graphicFrameMk id="17" creationId="{48ED45E6-FC5B-F86A-F5F0-CBB69E1C3536}"/>
          </ac:graphicFrameMkLst>
        </pc:graphicFrameChg>
        <pc:picChg chg="add mod">
          <ac:chgData name="玲於奈 神山" userId="87719acbe39675c1" providerId="LiveId" clId="{F3C5FD37-23E4-4C8E-931B-7CAC40297804}" dt="2025-02-03T04:11:41.116" v="3879" actId="1076"/>
          <ac:picMkLst>
            <pc:docMk/>
            <pc:sldMk cId="1777287348" sldId="2141411803"/>
            <ac:picMk id="8" creationId="{C930ED68-2B11-5F69-B354-7452138FE62B}"/>
          </ac:picMkLst>
        </pc:picChg>
        <pc:picChg chg="mod topLvl">
          <ac:chgData name="玲於奈 神山" userId="87719acbe39675c1" providerId="LiveId" clId="{F3C5FD37-23E4-4C8E-931B-7CAC40297804}" dt="2025-01-14T03:31:29.087" v="1306" actId="478"/>
          <ac:picMkLst>
            <pc:docMk/>
            <pc:sldMk cId="1777287348" sldId="2141411803"/>
            <ac:picMk id="13" creationId="{E3A1A12D-B680-7207-58A4-5F0E5DD91672}"/>
          </ac:picMkLst>
        </pc:picChg>
        <pc:picChg chg="add del">
          <ac:chgData name="玲於奈 神山" userId="87719acbe39675c1" providerId="LiveId" clId="{F3C5FD37-23E4-4C8E-931B-7CAC40297804}" dt="2025-02-03T04:10:34.523" v="3872" actId="478"/>
          <ac:picMkLst>
            <pc:docMk/>
            <pc:sldMk cId="1777287348" sldId="2141411803"/>
            <ac:picMk id="14" creationId="{2140AAD0-3383-B622-EDDC-F934049BB317}"/>
          </ac:picMkLst>
        </pc:picChg>
      </pc:sldChg>
      <pc:sldChg chg="addSp delSp modSp new mod ord">
        <pc:chgData name="玲於奈 神山" userId="87719acbe39675c1" providerId="LiveId" clId="{F3C5FD37-23E4-4C8E-931B-7CAC40297804}" dt="2025-01-14T05:04:24.475" v="1686" actId="1076"/>
        <pc:sldMkLst>
          <pc:docMk/>
          <pc:sldMk cId="2939889738" sldId="2141411804"/>
        </pc:sldMkLst>
        <pc:spChg chg="mod">
          <ac:chgData name="玲於奈 神山" userId="87719acbe39675c1" providerId="LiveId" clId="{F3C5FD37-23E4-4C8E-931B-7CAC40297804}" dt="2025-01-14T03:45:53.228" v="1358"/>
          <ac:spMkLst>
            <pc:docMk/>
            <pc:sldMk cId="2939889738" sldId="2141411804"/>
            <ac:spMk id="2" creationId="{94715871-F663-E7DB-21DA-A6AECD2BE30F}"/>
          </ac:spMkLst>
        </pc:spChg>
        <pc:graphicFrameChg chg="add mod modGraphic">
          <ac:chgData name="玲於奈 神山" userId="87719acbe39675c1" providerId="LiveId" clId="{F3C5FD37-23E4-4C8E-931B-7CAC40297804}" dt="2025-01-14T05:04:24.475" v="1686" actId="1076"/>
          <ac:graphicFrameMkLst>
            <pc:docMk/>
            <pc:sldMk cId="2939889738" sldId="2141411804"/>
            <ac:graphicFrameMk id="5" creationId="{D624A077-6D46-B181-4AB8-EF2D8927028A}"/>
          </ac:graphicFrameMkLst>
        </pc:graphicFrameChg>
      </pc:sldChg>
      <pc:sldChg chg="addSp delSp modSp new mod">
        <pc:chgData name="玲於奈 神山" userId="87719acbe39675c1" providerId="LiveId" clId="{F3C5FD37-23E4-4C8E-931B-7CAC40297804}" dt="2025-02-03T04:08:12.756" v="3871" actId="14100"/>
        <pc:sldMkLst>
          <pc:docMk/>
          <pc:sldMk cId="4184415419" sldId="2141411805"/>
        </pc:sldMkLst>
        <pc:spChg chg="add del mod">
          <ac:chgData name="玲於奈 神山" userId="87719acbe39675c1" providerId="LiveId" clId="{F3C5FD37-23E4-4C8E-931B-7CAC40297804}" dt="2025-02-03T04:01:39.709" v="3819" actId="478"/>
          <ac:spMkLst>
            <pc:docMk/>
            <pc:sldMk cId="4184415419" sldId="2141411805"/>
            <ac:spMk id="5" creationId="{9B30AA11-7DF5-9149-7AD5-08FB62937AE2}"/>
          </ac:spMkLst>
        </pc:spChg>
        <pc:spChg chg="add del mod">
          <ac:chgData name="玲於奈 神山" userId="87719acbe39675c1" providerId="LiveId" clId="{F3C5FD37-23E4-4C8E-931B-7CAC40297804}" dt="2025-02-03T04:02:28.395" v="3829" actId="478"/>
          <ac:spMkLst>
            <pc:docMk/>
            <pc:sldMk cId="4184415419" sldId="2141411805"/>
            <ac:spMk id="12" creationId="{9BB204E2-8FCA-F339-7266-38F9B9280B62}"/>
          </ac:spMkLst>
        </pc:spChg>
        <pc:spChg chg="add del mod">
          <ac:chgData name="玲於奈 神山" userId="87719acbe39675c1" providerId="LiveId" clId="{F3C5FD37-23E4-4C8E-931B-7CAC40297804}" dt="2025-02-03T04:02:23.467" v="3828" actId="478"/>
          <ac:spMkLst>
            <pc:docMk/>
            <pc:sldMk cId="4184415419" sldId="2141411805"/>
            <ac:spMk id="13" creationId="{F3B8178E-930E-BE00-D2C2-F6B97D94AC97}"/>
          </ac:spMkLst>
        </pc:spChg>
        <pc:spChg chg="add mod">
          <ac:chgData name="玲於奈 神山" userId="87719acbe39675c1" providerId="LiveId" clId="{F3C5FD37-23E4-4C8E-931B-7CAC40297804}" dt="2025-02-03T04:08:12.756" v="3871" actId="14100"/>
          <ac:spMkLst>
            <pc:docMk/>
            <pc:sldMk cId="4184415419" sldId="2141411805"/>
            <ac:spMk id="22" creationId="{152D3084-34AB-C302-1AC9-AC29447AB02F}"/>
          </ac:spMkLst>
        </pc:spChg>
        <pc:grpChg chg="add del mod">
          <ac:chgData name="玲於奈 神山" userId="87719acbe39675c1" providerId="LiveId" clId="{F3C5FD37-23E4-4C8E-931B-7CAC40297804}" dt="2025-02-03T04:01:42.469" v="3820" actId="478"/>
          <ac:grpSpMkLst>
            <pc:docMk/>
            <pc:sldMk cId="4184415419" sldId="2141411805"/>
            <ac:grpSpMk id="3" creationId="{278465D0-7A73-1BF3-6FAD-167FDC7AB2CB}"/>
          </ac:grpSpMkLst>
        </pc:grpChg>
        <pc:picChg chg="add del mod">
          <ac:chgData name="玲於奈 神山" userId="87719acbe39675c1" providerId="LiveId" clId="{F3C5FD37-23E4-4C8E-931B-7CAC40297804}" dt="2025-02-03T04:01:33.021" v="3818" actId="478"/>
          <ac:picMkLst>
            <pc:docMk/>
            <pc:sldMk cId="4184415419" sldId="2141411805"/>
            <ac:picMk id="6" creationId="{BCB1149C-6821-E9E6-CBB6-3DC653995571}"/>
          </ac:picMkLst>
        </pc:picChg>
        <pc:picChg chg="add mod ord">
          <ac:chgData name="玲於奈 神山" userId="87719acbe39675c1" providerId="LiveId" clId="{F3C5FD37-23E4-4C8E-931B-7CAC40297804}" dt="2025-02-03T04:05:57.981" v="3846" actId="14100"/>
          <ac:picMkLst>
            <pc:docMk/>
            <pc:sldMk cId="4184415419" sldId="2141411805"/>
            <ac:picMk id="8" creationId="{6A35258D-A4BF-7F50-8FE5-4207AE8D8FB8}"/>
          </ac:picMkLst>
        </pc:picChg>
        <pc:picChg chg="add mod">
          <ac:chgData name="玲於奈 神山" userId="87719acbe39675c1" providerId="LiveId" clId="{F3C5FD37-23E4-4C8E-931B-7CAC40297804}" dt="2025-02-03T04:06:33.432" v="3855" actId="1582"/>
          <ac:picMkLst>
            <pc:docMk/>
            <pc:sldMk cId="4184415419" sldId="2141411805"/>
            <ac:picMk id="14" creationId="{81CB97D2-1FCC-BD1B-0C89-F8BB32E45151}"/>
          </ac:picMkLst>
        </pc:picChg>
        <pc:picChg chg="add mod">
          <ac:chgData name="玲於奈 神山" userId="87719acbe39675c1" providerId="LiveId" clId="{F3C5FD37-23E4-4C8E-931B-7CAC40297804}" dt="2025-02-03T04:06:46.075" v="3858" actId="1076"/>
          <ac:picMkLst>
            <pc:docMk/>
            <pc:sldMk cId="4184415419" sldId="2141411805"/>
            <ac:picMk id="16" creationId="{BA9824D7-0906-AC43-A58D-4A1CBD998E6F}"/>
          </ac:picMkLst>
        </pc:picChg>
        <pc:cxnChg chg="add mod">
          <ac:chgData name="玲於奈 神山" userId="87719acbe39675c1" providerId="LiveId" clId="{F3C5FD37-23E4-4C8E-931B-7CAC40297804}" dt="2025-02-03T04:07:04.337" v="3860" actId="1582"/>
          <ac:cxnSpMkLst>
            <pc:docMk/>
            <pc:sldMk cId="4184415419" sldId="2141411805"/>
            <ac:cxnSpMk id="18" creationId="{C56BDD80-5B77-6692-5413-4325B45B280D}"/>
          </ac:cxnSpMkLst>
        </pc:cxnChg>
        <pc:cxnChg chg="add del mod">
          <ac:chgData name="玲於奈 神山" userId="87719acbe39675c1" providerId="LiveId" clId="{F3C5FD37-23E4-4C8E-931B-7CAC40297804}" dt="2025-02-03T04:07:27.251" v="3866" actId="478"/>
          <ac:cxnSpMkLst>
            <pc:docMk/>
            <pc:sldMk cId="4184415419" sldId="2141411805"/>
            <ac:cxnSpMk id="19" creationId="{6D9EED9B-201A-E087-2C74-0ADA5AFAD141}"/>
          </ac:cxnSpMkLst>
        </pc:cxnChg>
      </pc:sldChg>
      <pc:sldChg chg="addSp delSp modSp new mod">
        <pc:chgData name="玲於奈 神山" userId="87719acbe39675c1" providerId="LiveId" clId="{F3C5FD37-23E4-4C8E-931B-7CAC40297804}" dt="2025-01-21T02:36:07.394" v="2368"/>
        <pc:sldMkLst>
          <pc:docMk/>
          <pc:sldMk cId="2075101627" sldId="2141411806"/>
        </pc:sldMkLst>
        <pc:spChg chg="mod">
          <ac:chgData name="玲於奈 神山" userId="87719acbe39675c1" providerId="LiveId" clId="{F3C5FD37-23E4-4C8E-931B-7CAC40297804}" dt="2025-01-21T02:17:22.852" v="2184" actId="20577"/>
          <ac:spMkLst>
            <pc:docMk/>
            <pc:sldMk cId="2075101627" sldId="2141411806"/>
            <ac:spMk id="2" creationId="{4E5A1051-B5C4-FEF7-542D-620FC5588723}"/>
          </ac:spMkLst>
        </pc:spChg>
        <pc:spChg chg="add mod">
          <ac:chgData name="玲於奈 神山" userId="87719acbe39675c1" providerId="LiveId" clId="{F3C5FD37-23E4-4C8E-931B-7CAC40297804}" dt="2025-01-21T02:17:38.380" v="2187" actId="20577"/>
          <ac:spMkLst>
            <pc:docMk/>
            <pc:sldMk cId="2075101627" sldId="2141411806"/>
            <ac:spMk id="5" creationId="{A0181188-6883-C480-4120-BABD8224013B}"/>
          </ac:spMkLst>
        </pc:spChg>
        <pc:spChg chg="mod">
          <ac:chgData name="玲於奈 神山" userId="87719acbe39675c1" providerId="LiveId" clId="{F3C5FD37-23E4-4C8E-931B-7CAC40297804}" dt="2025-01-14T05:34:22.592" v="1862"/>
          <ac:spMkLst>
            <pc:docMk/>
            <pc:sldMk cId="2075101627" sldId="2141411806"/>
            <ac:spMk id="8" creationId="{303FD3C7-1D62-76DC-AE56-123756D7BD2E}"/>
          </ac:spMkLst>
        </pc:spChg>
        <pc:spChg chg="mod">
          <ac:chgData name="玲於奈 神山" userId="87719acbe39675c1" providerId="LiveId" clId="{F3C5FD37-23E4-4C8E-931B-7CAC40297804}" dt="2025-01-14T05:34:22.592" v="1862"/>
          <ac:spMkLst>
            <pc:docMk/>
            <pc:sldMk cId="2075101627" sldId="2141411806"/>
            <ac:spMk id="9" creationId="{D8C0A6E7-47F9-4763-B288-174E006DACDB}"/>
          </ac:spMkLst>
        </pc:spChg>
        <pc:spChg chg="mod">
          <ac:chgData name="玲於奈 神山" userId="87719acbe39675c1" providerId="LiveId" clId="{F3C5FD37-23E4-4C8E-931B-7CAC40297804}" dt="2025-01-14T05:34:22.592" v="1862"/>
          <ac:spMkLst>
            <pc:docMk/>
            <pc:sldMk cId="2075101627" sldId="2141411806"/>
            <ac:spMk id="10" creationId="{133CA223-1630-F759-49B3-ADFA91C7D13F}"/>
          </ac:spMkLst>
        </pc:spChg>
        <pc:spChg chg="add mod">
          <ac:chgData name="玲於奈 神山" userId="87719acbe39675c1" providerId="LiveId" clId="{F3C5FD37-23E4-4C8E-931B-7CAC40297804}" dt="2025-01-21T02:36:07.394" v="2368"/>
          <ac:spMkLst>
            <pc:docMk/>
            <pc:sldMk cId="2075101627" sldId="2141411806"/>
            <ac:spMk id="11" creationId="{8A685EBB-F6C9-9E7D-3E06-D1F44CCAEE5D}"/>
          </ac:spMkLst>
        </pc:spChg>
        <pc:grpChg chg="add mod">
          <ac:chgData name="玲於奈 神山" userId="87719acbe39675c1" providerId="LiveId" clId="{F3C5FD37-23E4-4C8E-931B-7CAC40297804}" dt="2025-01-14T05:34:28.352" v="1864" actId="14100"/>
          <ac:grpSpMkLst>
            <pc:docMk/>
            <pc:sldMk cId="2075101627" sldId="2141411806"/>
            <ac:grpSpMk id="6" creationId="{5E9165D8-0813-7B2B-E659-3FD2A12872FC}"/>
          </ac:grpSpMkLst>
        </pc:grpChg>
        <pc:picChg chg="mod">
          <ac:chgData name="玲於奈 神山" userId="87719acbe39675c1" providerId="LiveId" clId="{F3C5FD37-23E4-4C8E-931B-7CAC40297804}" dt="2025-01-14T05:34:22.592" v="1862"/>
          <ac:picMkLst>
            <pc:docMk/>
            <pc:sldMk cId="2075101627" sldId="2141411806"/>
            <ac:picMk id="7" creationId="{6E7284AD-B1A3-AED3-E7F6-0EF9A6431E41}"/>
          </ac:picMkLst>
        </pc:picChg>
      </pc:sldChg>
      <pc:sldChg chg="new del">
        <pc:chgData name="玲於奈 神山" userId="87719acbe39675c1" providerId="LiveId" clId="{F3C5FD37-23E4-4C8E-931B-7CAC40297804}" dt="2025-01-14T05:32:12.986" v="1820" actId="47"/>
        <pc:sldMkLst>
          <pc:docMk/>
          <pc:sldMk cId="4063791467" sldId="2141411806"/>
        </pc:sldMkLst>
      </pc:sldChg>
      <pc:sldChg chg="delSp modSp add mod ord">
        <pc:chgData name="玲於奈 神山" userId="87719acbe39675c1" providerId="LiveId" clId="{F3C5FD37-23E4-4C8E-931B-7CAC40297804}" dt="2025-01-21T02:44:40.755" v="2448" actId="20577"/>
        <pc:sldMkLst>
          <pc:docMk/>
          <pc:sldMk cId="1815893672" sldId="2141411807"/>
        </pc:sldMkLst>
        <pc:spChg chg="mod">
          <ac:chgData name="玲於奈 神山" userId="87719acbe39675c1" providerId="LiveId" clId="{F3C5FD37-23E4-4C8E-931B-7CAC40297804}" dt="2025-01-21T02:44:40.755" v="2448" actId="20577"/>
          <ac:spMkLst>
            <pc:docMk/>
            <pc:sldMk cId="1815893672" sldId="2141411807"/>
            <ac:spMk id="2" creationId="{50CB0415-642A-BE2F-E1EE-227EEFB3B977}"/>
          </ac:spMkLst>
        </pc:spChg>
        <pc:cxnChg chg="mod">
          <ac:chgData name="玲於奈 神山" userId="87719acbe39675c1" providerId="LiveId" clId="{F3C5FD37-23E4-4C8E-931B-7CAC40297804}" dt="2025-01-21T02:41:17.470" v="2400" actId="14100"/>
          <ac:cxnSpMkLst>
            <pc:docMk/>
            <pc:sldMk cId="1815893672" sldId="2141411807"/>
            <ac:cxnSpMk id="33" creationId="{08096014-6B97-563D-F67B-CB36E5F5451F}"/>
          </ac:cxnSpMkLst>
        </pc:cxnChg>
      </pc:sldChg>
      <pc:sldChg chg="delSp modSp add mod ord">
        <pc:chgData name="玲於奈 神山" userId="87719acbe39675c1" providerId="LiveId" clId="{F3C5FD37-23E4-4C8E-931B-7CAC40297804}" dt="2025-01-21T02:59:47.953" v="3002"/>
        <pc:sldMkLst>
          <pc:docMk/>
          <pc:sldMk cId="1738839468" sldId="2141411808"/>
        </pc:sldMkLst>
        <pc:spChg chg="mod">
          <ac:chgData name="玲於奈 神山" userId="87719acbe39675c1" providerId="LiveId" clId="{F3C5FD37-23E4-4C8E-931B-7CAC40297804}" dt="2025-01-21T02:59:47.953" v="3002"/>
          <ac:spMkLst>
            <pc:docMk/>
            <pc:sldMk cId="1738839468" sldId="2141411808"/>
            <ac:spMk id="2" creationId="{8EEF0735-526C-134E-7B6F-40D5BE7A0E9A}"/>
          </ac:spMkLst>
        </pc:spChg>
      </pc:sldChg>
      <pc:sldChg chg="delSp modSp add mod">
        <pc:chgData name="玲於奈 神山" userId="87719acbe39675c1" providerId="LiveId" clId="{F3C5FD37-23E4-4C8E-931B-7CAC40297804}" dt="2025-01-21T03:00:12.726" v="3040"/>
        <pc:sldMkLst>
          <pc:docMk/>
          <pc:sldMk cId="3613371584" sldId="2141411809"/>
        </pc:sldMkLst>
        <pc:spChg chg="mod">
          <ac:chgData name="玲於奈 神山" userId="87719acbe39675c1" providerId="LiveId" clId="{F3C5FD37-23E4-4C8E-931B-7CAC40297804}" dt="2025-01-21T03:00:12.726" v="3040"/>
          <ac:spMkLst>
            <pc:docMk/>
            <pc:sldMk cId="3613371584" sldId="2141411809"/>
            <ac:spMk id="2" creationId="{C4807A77-7CB6-7C21-36AF-693353216037}"/>
          </ac:spMkLst>
        </pc:spChg>
        <pc:cxnChg chg="mod">
          <ac:chgData name="玲於奈 神山" userId="87719acbe39675c1" providerId="LiveId" clId="{F3C5FD37-23E4-4C8E-931B-7CAC40297804}" dt="2025-01-21T02:40:01.692" v="2391" actId="14100"/>
          <ac:cxnSpMkLst>
            <pc:docMk/>
            <pc:sldMk cId="3613371584" sldId="2141411809"/>
            <ac:cxnSpMk id="33" creationId="{354E82BA-8623-1FD1-239C-A78C0CC7F78C}"/>
          </ac:cxnSpMkLst>
        </pc:cxnChg>
      </pc:sldChg>
      <pc:sldChg chg="modSp add mod">
        <pc:chgData name="玲於奈 神山" userId="87719acbe39675c1" providerId="LiveId" clId="{F3C5FD37-23E4-4C8E-931B-7CAC40297804}" dt="2025-01-21T02:57:20.534" v="2984" actId="20577"/>
        <pc:sldMkLst>
          <pc:docMk/>
          <pc:sldMk cId="2612347025" sldId="2141411810"/>
        </pc:sldMkLst>
        <pc:spChg chg="mod">
          <ac:chgData name="玲於奈 神山" userId="87719acbe39675c1" providerId="LiveId" clId="{F3C5FD37-23E4-4C8E-931B-7CAC40297804}" dt="2025-01-21T02:48:25.659" v="2509" actId="20577"/>
          <ac:spMkLst>
            <pc:docMk/>
            <pc:sldMk cId="2612347025" sldId="2141411810"/>
            <ac:spMk id="2" creationId="{6EFC21FE-9D7C-FE95-D237-6F7FA4352BBA}"/>
          </ac:spMkLst>
        </pc:spChg>
        <pc:spChg chg="mod">
          <ac:chgData name="玲於奈 神山" userId="87719acbe39675c1" providerId="LiveId" clId="{F3C5FD37-23E4-4C8E-931B-7CAC40297804}" dt="2025-01-21T02:57:20.534" v="2984" actId="20577"/>
          <ac:spMkLst>
            <pc:docMk/>
            <pc:sldMk cId="2612347025" sldId="2141411810"/>
            <ac:spMk id="3" creationId="{384D063D-6E2B-FA79-0959-D545ACE433FB}"/>
          </ac:spMkLst>
        </pc:spChg>
      </pc:sldChg>
      <pc:sldChg chg="modSp add mod ord">
        <pc:chgData name="玲於奈 神山" userId="87719acbe39675c1" providerId="LiveId" clId="{F3C5FD37-23E4-4C8E-931B-7CAC40297804}" dt="2025-01-21T03:07:01.018" v="3305"/>
        <pc:sldMkLst>
          <pc:docMk/>
          <pc:sldMk cId="1343877862" sldId="2141411811"/>
        </pc:sldMkLst>
        <pc:spChg chg="mod">
          <ac:chgData name="玲於奈 神山" userId="87719acbe39675c1" providerId="LiveId" clId="{F3C5FD37-23E4-4C8E-931B-7CAC40297804}" dt="2025-01-21T03:07:01.018" v="3305"/>
          <ac:spMkLst>
            <pc:docMk/>
            <pc:sldMk cId="1343877862" sldId="2141411811"/>
            <ac:spMk id="5" creationId="{0578C84A-CBE2-8CA4-277B-F72497B10F04}"/>
          </ac:spMkLst>
        </pc:spChg>
        <pc:spChg chg="mod">
          <ac:chgData name="玲於奈 神山" userId="87719acbe39675c1" providerId="LiveId" clId="{F3C5FD37-23E4-4C8E-931B-7CAC40297804}" dt="2025-01-21T03:05:00.441" v="3235" actId="1076"/>
          <ac:spMkLst>
            <pc:docMk/>
            <pc:sldMk cId="1343877862" sldId="2141411811"/>
            <ac:spMk id="7" creationId="{F9CB402B-FE69-182D-C110-6B81226AC6A9}"/>
          </ac:spMkLst>
        </pc:spChg>
        <pc:spChg chg="mod">
          <ac:chgData name="玲於奈 神山" userId="87719acbe39675c1" providerId="LiveId" clId="{F3C5FD37-23E4-4C8E-931B-7CAC40297804}" dt="2025-01-21T03:04:35.793" v="3231" actId="1076"/>
          <ac:spMkLst>
            <pc:docMk/>
            <pc:sldMk cId="1343877862" sldId="2141411811"/>
            <ac:spMk id="8" creationId="{3ADDCEF5-96DC-0C5F-E439-7E828D31079E}"/>
          </ac:spMkLst>
        </pc:spChg>
        <pc:spChg chg="mod">
          <ac:chgData name="玲於奈 神山" userId="87719acbe39675c1" providerId="LiveId" clId="{F3C5FD37-23E4-4C8E-931B-7CAC40297804}" dt="2025-01-21T03:05:24.024" v="3255"/>
          <ac:spMkLst>
            <pc:docMk/>
            <pc:sldMk cId="1343877862" sldId="2141411811"/>
            <ac:spMk id="9" creationId="{5932E7D1-1C52-8D29-646B-F7F57D16E4B0}"/>
          </ac:spMkLst>
        </pc:spChg>
        <pc:spChg chg="mod">
          <ac:chgData name="玲於奈 神山" userId="87719acbe39675c1" providerId="LiveId" clId="{F3C5FD37-23E4-4C8E-931B-7CAC40297804}" dt="2025-01-21T03:06:25.053" v="3291" actId="20577"/>
          <ac:spMkLst>
            <pc:docMk/>
            <pc:sldMk cId="1343877862" sldId="2141411811"/>
            <ac:spMk id="10" creationId="{2BB80443-1C93-1587-DF74-DE38DBB099D4}"/>
          </ac:spMkLst>
        </pc:spChg>
        <pc:spChg chg="mod">
          <ac:chgData name="玲於奈 神山" userId="87719acbe39675c1" providerId="LiveId" clId="{F3C5FD37-23E4-4C8E-931B-7CAC40297804}" dt="2025-01-21T03:01:52.576" v="3077"/>
          <ac:spMkLst>
            <pc:docMk/>
            <pc:sldMk cId="1343877862" sldId="2141411811"/>
            <ac:spMk id="11" creationId="{5DD64385-F61D-426E-6CC3-C6F84FE519C8}"/>
          </ac:spMkLst>
        </pc:spChg>
        <pc:spChg chg="mod">
          <ac:chgData name="玲於奈 神山" userId="87719acbe39675c1" providerId="LiveId" clId="{F3C5FD37-23E4-4C8E-931B-7CAC40297804}" dt="2025-01-21T03:02:42.299" v="3124"/>
          <ac:spMkLst>
            <pc:docMk/>
            <pc:sldMk cId="1343877862" sldId="2141411811"/>
            <ac:spMk id="12" creationId="{D47E92B8-5DD6-3193-A37B-CA57E350D64B}"/>
          </ac:spMkLst>
        </pc:spChg>
        <pc:spChg chg="mod">
          <ac:chgData name="玲於奈 神山" userId="87719acbe39675c1" providerId="LiveId" clId="{F3C5FD37-23E4-4C8E-931B-7CAC40297804}" dt="2025-01-21T03:03:13.559" v="3175" actId="20577"/>
          <ac:spMkLst>
            <pc:docMk/>
            <pc:sldMk cId="1343877862" sldId="2141411811"/>
            <ac:spMk id="13" creationId="{306E8955-0EAE-F0A1-9DE6-0483439F522F}"/>
          </ac:spMkLst>
        </pc:spChg>
        <pc:spChg chg="mod">
          <ac:chgData name="玲於奈 神山" userId="87719acbe39675c1" providerId="LiveId" clId="{F3C5FD37-23E4-4C8E-931B-7CAC40297804}" dt="2025-01-21T03:04:03.400" v="3196" actId="14100"/>
          <ac:spMkLst>
            <pc:docMk/>
            <pc:sldMk cId="1343877862" sldId="2141411811"/>
            <ac:spMk id="18" creationId="{E3240E70-89F8-2BD7-047E-B52FEC7562F8}"/>
          </ac:spMkLst>
        </pc:spChg>
      </pc:sldChg>
      <pc:sldMasterChg chg="modSldLayout">
        <pc:chgData name="玲於奈 神山" userId="87719acbe39675c1" providerId="LiveId" clId="{F3C5FD37-23E4-4C8E-931B-7CAC40297804}" dt="2025-01-20T02:05:44.505" v="2094" actId="255"/>
        <pc:sldMasterMkLst>
          <pc:docMk/>
          <pc:sldMasterMk cId="1663062453" sldId="2147483648"/>
        </pc:sldMasterMkLst>
        <pc:sldLayoutChg chg="modSp">
          <pc:chgData name="玲於奈 神山" userId="87719acbe39675c1" providerId="LiveId" clId="{F3C5FD37-23E4-4C8E-931B-7CAC40297804}" dt="2025-01-14T04:15:29.490" v="1566" actId="207"/>
          <pc:sldLayoutMkLst>
            <pc:docMk/>
            <pc:sldMasterMk cId="1663062453" sldId="2147483648"/>
            <pc:sldLayoutMk cId="2499982971" sldId="2147483649"/>
          </pc:sldLayoutMkLst>
          <pc:spChg chg="mod">
            <ac:chgData name="玲於奈 神山" userId="87719acbe39675c1" providerId="LiveId" clId="{F3C5FD37-23E4-4C8E-931B-7CAC40297804}" dt="2025-01-14T04:15:29.490" v="1566" actId="207"/>
            <ac:spMkLst>
              <pc:docMk/>
              <pc:sldMasterMk cId="1663062453" sldId="2147483648"/>
              <pc:sldLayoutMk cId="2499982971" sldId="2147483649"/>
              <ac:spMk id="6" creationId="{20C89CF4-CF61-ABBC-1F0B-286F5BA1A926}"/>
            </ac:spMkLst>
          </pc:spChg>
        </pc:sldLayoutChg>
        <pc:sldLayoutChg chg="modSp mod">
          <pc:chgData name="玲於奈 神山" userId="87719acbe39675c1" providerId="LiveId" clId="{F3C5FD37-23E4-4C8E-931B-7CAC40297804}" dt="2025-01-20T02:05:44.505" v="2094" actId="255"/>
          <pc:sldLayoutMkLst>
            <pc:docMk/>
            <pc:sldMasterMk cId="1663062453" sldId="2147483648"/>
            <pc:sldLayoutMk cId="3543879076" sldId="2147483650"/>
          </pc:sldLayoutMkLst>
          <pc:spChg chg="mod">
            <ac:chgData name="玲於奈 神山" userId="87719acbe39675c1" providerId="LiveId" clId="{F3C5FD37-23E4-4C8E-931B-7CAC40297804}" dt="2025-01-20T02:03:44.578" v="2092" actId="255"/>
            <ac:spMkLst>
              <pc:docMk/>
              <pc:sldMasterMk cId="1663062453" sldId="2147483648"/>
              <pc:sldLayoutMk cId="3543879076" sldId="2147483650"/>
              <ac:spMk id="2" creationId="{A79D3D04-E0EC-331E-EC68-24F2983AC5F0}"/>
            </ac:spMkLst>
          </pc:spChg>
          <pc:spChg chg="mod">
            <ac:chgData name="玲於奈 神山" userId="87719acbe39675c1" providerId="LiveId" clId="{F3C5FD37-23E4-4C8E-931B-7CAC40297804}" dt="2025-01-14T04:19:55.399" v="1574" actId="2711"/>
            <ac:spMkLst>
              <pc:docMk/>
              <pc:sldMasterMk cId="1663062453" sldId="2147483648"/>
              <pc:sldLayoutMk cId="3543879076" sldId="2147483650"/>
              <ac:spMk id="3" creationId="{5FA9E290-CE33-3DA6-FF9F-91C947CD8FB5}"/>
            </ac:spMkLst>
          </pc:spChg>
          <pc:spChg chg="mod">
            <ac:chgData name="玲於奈 神山" userId="87719acbe39675c1" providerId="LiveId" clId="{F3C5FD37-23E4-4C8E-931B-7CAC40297804}" dt="2025-01-20T02:05:44.505" v="2094" actId="255"/>
            <ac:spMkLst>
              <pc:docMk/>
              <pc:sldMasterMk cId="1663062453" sldId="2147483648"/>
              <pc:sldLayoutMk cId="3543879076" sldId="2147483650"/>
              <ac:spMk id="6" creationId="{D46F6BFE-1A4F-4E26-6D39-118462221ACC}"/>
            </ac:spMkLst>
          </pc:spChg>
        </pc:sldLayoutChg>
      </pc:sldMasterChg>
    </pc:docChg>
  </pc:docChgLst>
  <pc:docChgLst>
    <pc:chgData name="玲於奈 神山" userId="87719acbe39675c1" providerId="LiveId" clId="{AFB55FF8-ADDC-45E0-B573-726EDDC61036}"/>
    <pc:docChg chg="undo redo custSel addSld delSld modSld sldOrd">
      <pc:chgData name="玲於奈 神山" userId="87719acbe39675c1" providerId="LiveId" clId="{AFB55FF8-ADDC-45E0-B573-726EDDC61036}" dt="2024-12-19T05:56:27.444" v="21401" actId="255"/>
      <pc:docMkLst>
        <pc:docMk/>
      </pc:docMkLst>
      <pc:sldChg chg="addSp delSp modSp mod setBg addAnim delDesignElem chgLayout">
        <pc:chgData name="玲於奈 神山" userId="87719acbe39675c1" providerId="LiveId" clId="{AFB55FF8-ADDC-45E0-B573-726EDDC61036}" dt="2024-12-19T05:55:17.957" v="21386" actId="255"/>
        <pc:sldMkLst>
          <pc:docMk/>
          <pc:sldMk cId="2135410473" sldId="256"/>
        </pc:sldMkLst>
        <pc:spChg chg="mod ord">
          <ac:chgData name="玲於奈 神山" userId="87719acbe39675c1" providerId="LiveId" clId="{AFB55FF8-ADDC-45E0-B573-726EDDC61036}" dt="2024-12-19T05:17:42.745" v="20998" actId="26606"/>
          <ac:spMkLst>
            <pc:docMk/>
            <pc:sldMk cId="2135410473" sldId="256"/>
            <ac:spMk id="2" creationId="{D9808C33-0251-0F1D-2130-1B2472445603}"/>
          </ac:spMkLst>
        </pc:spChg>
        <pc:spChg chg="mod ord">
          <ac:chgData name="玲於奈 神山" userId="87719acbe39675c1" providerId="LiveId" clId="{AFB55FF8-ADDC-45E0-B573-726EDDC61036}" dt="2024-12-19T05:17:42.745" v="20998" actId="26606"/>
          <ac:spMkLst>
            <pc:docMk/>
            <pc:sldMk cId="2135410473" sldId="256"/>
            <ac:spMk id="3" creationId="{EA8CA2AC-6054-9552-23A7-4F14921D8AFB}"/>
          </ac:spMkLst>
        </pc:spChg>
        <pc:spChg chg="add del">
          <ac:chgData name="玲於奈 神山" userId="87719acbe39675c1" providerId="LiveId" clId="{AFB55FF8-ADDC-45E0-B573-726EDDC61036}" dt="2024-12-19T05:17:42.745" v="20998" actId="26606"/>
          <ac:spMkLst>
            <pc:docMk/>
            <pc:sldMk cId="2135410473" sldId="256"/>
            <ac:spMk id="13" creationId="{934F1179-B481-4F9E-BCA3-AFB972070F83}"/>
          </ac:spMkLst>
        </pc:spChg>
        <pc:spChg chg="add del">
          <ac:chgData name="玲於奈 神山" userId="87719acbe39675c1" providerId="LiveId" clId="{AFB55FF8-ADDC-45E0-B573-726EDDC61036}" dt="2024-12-19T05:17:42.745" v="20998" actId="26606"/>
          <ac:spMkLst>
            <pc:docMk/>
            <pc:sldMk cId="2135410473" sldId="256"/>
            <ac:spMk id="15" creationId="{827DC2C4-B485-428A-BF4A-472D2967F47F}"/>
          </ac:spMkLst>
        </pc:spChg>
        <pc:spChg chg="add del">
          <ac:chgData name="玲於奈 神山" userId="87719acbe39675c1" providerId="LiveId" clId="{AFB55FF8-ADDC-45E0-B573-726EDDC61036}" dt="2024-12-19T05:17:42.745" v="20998" actId="26606"/>
          <ac:spMkLst>
            <pc:docMk/>
            <pc:sldMk cId="2135410473" sldId="256"/>
            <ac:spMk id="20" creationId="{EE04B5EB-F158-4507-90DD-BD23620C7CC9}"/>
          </ac:spMkLst>
        </pc:spChg>
      </pc:sldChg>
      <pc:sldChg chg="modSp mod ord">
        <pc:chgData name="玲於奈 神山" userId="87719acbe39675c1" providerId="LiveId" clId="{AFB55FF8-ADDC-45E0-B573-726EDDC61036}" dt="2024-12-13T05:37:19.693" v="17626"/>
        <pc:sldMkLst>
          <pc:docMk/>
          <pc:sldMk cId="1861892293" sldId="258"/>
        </pc:sldMkLst>
        <pc:spChg chg="mod">
          <ac:chgData name="玲於奈 神山" userId="87719acbe39675c1" providerId="LiveId" clId="{AFB55FF8-ADDC-45E0-B573-726EDDC61036}" dt="2024-12-13T02:49:28.364" v="16187"/>
          <ac:spMkLst>
            <pc:docMk/>
            <pc:sldMk cId="1861892293" sldId="258"/>
            <ac:spMk id="3" creationId="{538047D6-454B-CF45-C553-9C2B7DF20C81}"/>
          </ac:spMkLst>
        </pc:spChg>
      </pc:sldChg>
      <pc:sldChg chg="modSp mod ord">
        <pc:chgData name="玲於奈 神山" userId="87719acbe39675c1" providerId="LiveId" clId="{AFB55FF8-ADDC-45E0-B573-726EDDC61036}" dt="2024-12-05T04:40:31.422" v="11261"/>
        <pc:sldMkLst>
          <pc:docMk/>
          <pc:sldMk cId="3521858790" sldId="259"/>
        </pc:sldMkLst>
      </pc:sldChg>
      <pc:sldChg chg="modSp mod ord">
        <pc:chgData name="玲於奈 神山" userId="87719acbe39675c1" providerId="LiveId" clId="{AFB55FF8-ADDC-45E0-B573-726EDDC61036}" dt="2024-12-11T12:14:23.309" v="15488"/>
        <pc:sldMkLst>
          <pc:docMk/>
          <pc:sldMk cId="2076751744" sldId="260"/>
        </pc:sldMkLst>
      </pc:sldChg>
      <pc:sldChg chg="modSp del mod ord">
        <pc:chgData name="玲於奈 神山" userId="87719acbe39675c1" providerId="LiveId" clId="{AFB55FF8-ADDC-45E0-B573-726EDDC61036}" dt="2024-12-13T04:28:35.016" v="16671" actId="2696"/>
        <pc:sldMkLst>
          <pc:docMk/>
          <pc:sldMk cId="4150131061" sldId="263"/>
        </pc:sldMkLst>
      </pc:sldChg>
      <pc:sldChg chg="modSp del mod">
        <pc:chgData name="玲於奈 神山" userId="87719acbe39675c1" providerId="LiveId" clId="{AFB55FF8-ADDC-45E0-B573-726EDDC61036}" dt="2024-10-25T09:30:37.539" v="64" actId="2696"/>
        <pc:sldMkLst>
          <pc:docMk/>
          <pc:sldMk cId="2521442040" sldId="264"/>
        </pc:sldMkLst>
      </pc:sldChg>
      <pc:sldChg chg="del">
        <pc:chgData name="玲於奈 神山" userId="87719acbe39675c1" providerId="LiveId" clId="{AFB55FF8-ADDC-45E0-B573-726EDDC61036}" dt="2024-10-25T10:48:28.857" v="1028" actId="2696"/>
        <pc:sldMkLst>
          <pc:docMk/>
          <pc:sldMk cId="1218099764" sldId="265"/>
        </pc:sldMkLst>
      </pc:sldChg>
      <pc:sldChg chg="ord">
        <pc:chgData name="玲於奈 神山" userId="87719acbe39675c1" providerId="LiveId" clId="{AFB55FF8-ADDC-45E0-B573-726EDDC61036}" dt="2024-12-11T12:14:09.443" v="15484"/>
        <pc:sldMkLst>
          <pc:docMk/>
          <pc:sldMk cId="3180701781" sldId="266"/>
        </pc:sldMkLst>
      </pc:sldChg>
      <pc:sldChg chg="modSp mod ord">
        <pc:chgData name="玲於奈 神山" userId="87719acbe39675c1" providerId="LiveId" clId="{AFB55FF8-ADDC-45E0-B573-726EDDC61036}" dt="2024-12-11T12:13:47.525" v="15482"/>
        <pc:sldMkLst>
          <pc:docMk/>
          <pc:sldMk cId="2324097449" sldId="267"/>
        </pc:sldMkLst>
      </pc:sldChg>
      <pc:sldChg chg="modSp mod ord">
        <pc:chgData name="玲於奈 神山" userId="87719acbe39675c1" providerId="LiveId" clId="{AFB55FF8-ADDC-45E0-B573-726EDDC61036}" dt="2024-12-05T04:40:31.422" v="11261"/>
        <pc:sldMkLst>
          <pc:docMk/>
          <pc:sldMk cId="2291526087" sldId="268"/>
        </pc:sldMkLst>
      </pc:sldChg>
      <pc:sldChg chg="modSp mod ord">
        <pc:chgData name="玲於奈 神山" userId="87719acbe39675c1" providerId="LiveId" clId="{AFB55FF8-ADDC-45E0-B573-726EDDC61036}" dt="2024-12-05T04:40:31.422" v="11261"/>
        <pc:sldMkLst>
          <pc:docMk/>
          <pc:sldMk cId="1189669955" sldId="269"/>
        </pc:sldMkLst>
        <pc:spChg chg="mod">
          <ac:chgData name="玲於奈 神山" userId="87719acbe39675c1" providerId="LiveId" clId="{AFB55FF8-ADDC-45E0-B573-726EDDC61036}" dt="2024-11-20T05:22:02.441" v="4633" actId="20577"/>
          <ac:spMkLst>
            <pc:docMk/>
            <pc:sldMk cId="1189669955" sldId="269"/>
            <ac:spMk id="8" creationId="{B161CC59-CC58-4D22-7F42-AB04453EF773}"/>
          </ac:spMkLst>
        </pc:spChg>
      </pc:sldChg>
      <pc:sldChg chg="addSp modSp mod">
        <pc:chgData name="玲於奈 神山" userId="87719acbe39675c1" providerId="LiveId" clId="{AFB55FF8-ADDC-45E0-B573-726EDDC61036}" dt="2024-11-20T05:47:38.730" v="5274" actId="20577"/>
        <pc:sldMkLst>
          <pc:docMk/>
          <pc:sldMk cId="3422110939" sldId="270"/>
        </pc:sldMkLst>
        <pc:spChg chg="mod">
          <ac:chgData name="玲於奈 神山" userId="87719acbe39675c1" providerId="LiveId" clId="{AFB55FF8-ADDC-45E0-B573-726EDDC61036}" dt="2024-11-20T05:47:38.730" v="5274" actId="20577"/>
          <ac:spMkLst>
            <pc:docMk/>
            <pc:sldMk cId="3422110939" sldId="270"/>
            <ac:spMk id="15" creationId="{C584F51A-1497-E9E0-2671-445A9D2D867B}"/>
          </ac:spMkLst>
        </pc:spChg>
      </pc:sldChg>
      <pc:sldChg chg="addSp delSp modSp del mod">
        <pc:chgData name="玲於奈 神山" userId="87719acbe39675c1" providerId="LiveId" clId="{AFB55FF8-ADDC-45E0-B573-726EDDC61036}" dt="2024-12-13T01:58:37.807" v="15808" actId="47"/>
        <pc:sldMkLst>
          <pc:docMk/>
          <pc:sldMk cId="3578793084" sldId="271"/>
        </pc:sldMkLst>
      </pc:sldChg>
      <pc:sldChg chg="addSp delSp modSp mod ord">
        <pc:chgData name="玲於奈 神山" userId="87719acbe39675c1" providerId="LiveId" clId="{AFB55FF8-ADDC-45E0-B573-726EDDC61036}" dt="2024-11-28T02:57:15.756" v="10914"/>
        <pc:sldMkLst>
          <pc:docMk/>
          <pc:sldMk cId="587582034" sldId="272"/>
        </pc:sldMkLst>
        <pc:spChg chg="mod">
          <ac:chgData name="玲於奈 神山" userId="87719acbe39675c1" providerId="LiveId" clId="{AFB55FF8-ADDC-45E0-B573-726EDDC61036}" dt="2024-11-20T05:14:51.421" v="4471" actId="20577"/>
          <ac:spMkLst>
            <pc:docMk/>
            <pc:sldMk cId="587582034" sldId="272"/>
            <ac:spMk id="2" creationId="{15847B27-E9E8-556F-6D76-750ED3FF1C00}"/>
          </ac:spMkLst>
        </pc:spChg>
        <pc:spChg chg="mod">
          <ac:chgData name="玲於奈 神山" userId="87719acbe39675c1" providerId="LiveId" clId="{AFB55FF8-ADDC-45E0-B573-726EDDC61036}" dt="2024-11-28T02:36:25.991" v="10902" actId="1076"/>
          <ac:spMkLst>
            <pc:docMk/>
            <pc:sldMk cId="587582034" sldId="272"/>
            <ac:spMk id="3" creationId="{7DB46BC8-E272-2220-B09E-7D3DC8DF68D6}"/>
          </ac:spMkLst>
        </pc:spChg>
        <pc:spChg chg="add mod">
          <ac:chgData name="玲於奈 神山" userId="87719acbe39675c1" providerId="LiveId" clId="{AFB55FF8-ADDC-45E0-B573-726EDDC61036}" dt="2024-11-20T05:18:17.188" v="4597" actId="1076"/>
          <ac:spMkLst>
            <pc:docMk/>
            <pc:sldMk cId="587582034" sldId="272"/>
            <ac:spMk id="8" creationId="{04BE03D5-F731-4C57-3B67-B4BE119322E3}"/>
          </ac:spMkLst>
        </pc:spChg>
        <pc:spChg chg="add mod">
          <ac:chgData name="玲於奈 神山" userId="87719acbe39675c1" providerId="LiveId" clId="{AFB55FF8-ADDC-45E0-B573-726EDDC61036}" dt="2024-11-20T05:16:58.716" v="4535" actId="1076"/>
          <ac:spMkLst>
            <pc:docMk/>
            <pc:sldMk cId="587582034" sldId="272"/>
            <ac:spMk id="11" creationId="{491A0E5C-A808-BF7E-C555-7423B910B5A4}"/>
          </ac:spMkLst>
        </pc:spChg>
        <pc:spChg chg="add mod">
          <ac:chgData name="玲於奈 神山" userId="87719acbe39675c1" providerId="LiveId" clId="{AFB55FF8-ADDC-45E0-B573-726EDDC61036}" dt="2024-11-20T05:16:55.029" v="4534" actId="1076"/>
          <ac:spMkLst>
            <pc:docMk/>
            <pc:sldMk cId="587582034" sldId="272"/>
            <ac:spMk id="12" creationId="{C4788B5B-5CB4-056C-6713-6524A645106C}"/>
          </ac:spMkLst>
        </pc:spChg>
        <pc:spChg chg="add mod">
          <ac:chgData name="玲於奈 神山" userId="87719acbe39675c1" providerId="LiveId" clId="{AFB55FF8-ADDC-45E0-B573-726EDDC61036}" dt="2024-11-27T15:10:48.195" v="10310" actId="1076"/>
          <ac:spMkLst>
            <pc:docMk/>
            <pc:sldMk cId="587582034" sldId="272"/>
            <ac:spMk id="13" creationId="{E8AACC79-9E71-2685-ED6E-C9F6E38345AC}"/>
          </ac:spMkLst>
        </pc:spChg>
        <pc:spChg chg="add mod">
          <ac:chgData name="玲於奈 神山" userId="87719acbe39675c1" providerId="LiveId" clId="{AFB55FF8-ADDC-45E0-B573-726EDDC61036}" dt="2024-11-20T05:16:45.791" v="4532" actId="1076"/>
          <ac:spMkLst>
            <pc:docMk/>
            <pc:sldMk cId="587582034" sldId="272"/>
            <ac:spMk id="14" creationId="{D2E44A69-F5B4-F234-D7E3-3765AD118E37}"/>
          </ac:spMkLst>
        </pc:spChg>
        <pc:spChg chg="mod">
          <ac:chgData name="玲於奈 神山" userId="87719acbe39675c1" providerId="LiveId" clId="{AFB55FF8-ADDC-45E0-B573-726EDDC61036}" dt="2024-11-20T05:57:47.797" v="5501" actId="1582"/>
          <ac:spMkLst>
            <pc:docMk/>
            <pc:sldMk cId="587582034" sldId="272"/>
            <ac:spMk id="16" creationId="{E7233899-7F07-EFCE-90BB-B4182DF95AE7}"/>
          </ac:spMkLst>
        </pc:spChg>
        <pc:spChg chg="mod">
          <ac:chgData name="玲於奈 神山" userId="87719acbe39675c1" providerId="LiveId" clId="{AFB55FF8-ADDC-45E0-B573-726EDDC61036}" dt="2024-11-20T05:58:26.235" v="5510" actId="1076"/>
          <ac:spMkLst>
            <pc:docMk/>
            <pc:sldMk cId="587582034" sldId="272"/>
            <ac:spMk id="17" creationId="{035BB433-3821-B074-CD1D-84A07AF9A0A0}"/>
          </ac:spMkLst>
        </pc:spChg>
        <pc:grpChg chg="add mod">
          <ac:chgData name="玲於奈 神山" userId="87719acbe39675c1" providerId="LiveId" clId="{AFB55FF8-ADDC-45E0-B573-726EDDC61036}" dt="2024-11-20T05:56:56.614" v="5495" actId="1076"/>
          <ac:grpSpMkLst>
            <pc:docMk/>
            <pc:sldMk cId="587582034" sldId="272"/>
            <ac:grpSpMk id="15" creationId="{E7BE6AB9-A0DB-C40F-C775-DB6D1458FE6A}"/>
          </ac:grpSpMkLst>
        </pc:grpChg>
      </pc:sldChg>
      <pc:sldChg chg="addSp delSp modSp mod ord">
        <pc:chgData name="玲於奈 神山" userId="87719acbe39675c1" providerId="LiveId" clId="{AFB55FF8-ADDC-45E0-B573-726EDDC61036}" dt="2024-12-13T02:40:47.100" v="16144" actId="1076"/>
        <pc:sldMkLst>
          <pc:docMk/>
          <pc:sldMk cId="3623030720" sldId="275"/>
        </pc:sldMkLst>
        <pc:spChg chg="mod">
          <ac:chgData name="玲於奈 神山" userId="87719acbe39675c1" providerId="LiveId" clId="{AFB55FF8-ADDC-45E0-B573-726EDDC61036}" dt="2024-11-08T02:15:35.391" v="2901" actId="1076"/>
          <ac:spMkLst>
            <pc:docMk/>
            <pc:sldMk cId="3623030720" sldId="275"/>
            <ac:spMk id="5" creationId="{F3CA6EB9-5E3B-E0BC-9CCB-F09210A76B2C}"/>
          </ac:spMkLst>
        </pc:spChg>
        <pc:spChg chg="mod topLvl">
          <ac:chgData name="玲於奈 神山" userId="87719acbe39675c1" providerId="LiveId" clId="{AFB55FF8-ADDC-45E0-B573-726EDDC61036}" dt="2024-12-13T02:40:47.100" v="16144" actId="1076"/>
          <ac:spMkLst>
            <pc:docMk/>
            <pc:sldMk cId="3623030720" sldId="275"/>
            <ac:spMk id="26" creationId="{E4AFE7FF-E9A2-77C6-527A-117C6E3A9D79}"/>
          </ac:spMkLst>
        </pc:spChg>
        <pc:spChg chg="add mod ord">
          <ac:chgData name="玲於奈 神山" userId="87719acbe39675c1" providerId="LiveId" clId="{AFB55FF8-ADDC-45E0-B573-726EDDC61036}" dt="2024-12-13T02:40:42.146" v="16143" actId="1076"/>
          <ac:spMkLst>
            <pc:docMk/>
            <pc:sldMk cId="3623030720" sldId="275"/>
            <ac:spMk id="28" creationId="{322356DB-378D-F974-79A3-3905C86DB197}"/>
          </ac:spMkLst>
        </pc:spChg>
        <pc:grpChg chg="add mod">
          <ac:chgData name="玲於奈 神山" userId="87719acbe39675c1" providerId="LiveId" clId="{AFB55FF8-ADDC-45E0-B573-726EDDC61036}" dt="2024-12-13T02:40:32.542" v="16139" actId="1076"/>
          <ac:grpSpMkLst>
            <pc:docMk/>
            <pc:sldMk cId="3623030720" sldId="275"/>
            <ac:grpSpMk id="13" creationId="{9489564E-ACDA-1B40-33A2-471C2D43BD96}"/>
          </ac:grpSpMkLst>
        </pc:grpChg>
        <pc:cxnChg chg="add mod">
          <ac:chgData name="玲於奈 神山" userId="87719acbe39675c1" providerId="LiveId" clId="{AFB55FF8-ADDC-45E0-B573-726EDDC61036}" dt="2024-12-13T02:40:34.322" v="16140" actId="1076"/>
          <ac:cxnSpMkLst>
            <pc:docMk/>
            <pc:sldMk cId="3623030720" sldId="275"/>
            <ac:cxnSpMk id="30" creationId="{6F235DF4-2DB7-D4AD-615A-6A901DBA935E}"/>
          </ac:cxnSpMkLst>
        </pc:cxnChg>
      </pc:sldChg>
      <pc:sldChg chg="del">
        <pc:chgData name="玲於奈 神山" userId="87719acbe39675c1" providerId="LiveId" clId="{AFB55FF8-ADDC-45E0-B573-726EDDC61036}" dt="2024-10-25T10:48:46.668" v="1029" actId="2696"/>
        <pc:sldMkLst>
          <pc:docMk/>
          <pc:sldMk cId="975722713" sldId="276"/>
        </pc:sldMkLst>
      </pc:sldChg>
      <pc:sldChg chg="addSp modSp mod ord">
        <pc:chgData name="玲於奈 神山" userId="87719acbe39675c1" providerId="LiveId" clId="{AFB55FF8-ADDC-45E0-B573-726EDDC61036}" dt="2024-12-05T04:40:31.422" v="11261"/>
        <pc:sldMkLst>
          <pc:docMk/>
          <pc:sldMk cId="3318849986" sldId="278"/>
        </pc:sldMkLst>
        <pc:spChg chg="mod">
          <ac:chgData name="玲於奈 神山" userId="87719acbe39675c1" providerId="LiveId" clId="{AFB55FF8-ADDC-45E0-B573-726EDDC61036}" dt="2024-11-28T02:56:45.538" v="10912" actId="20577"/>
          <ac:spMkLst>
            <pc:docMk/>
            <pc:sldMk cId="3318849986" sldId="278"/>
            <ac:spMk id="3" creationId="{AA72F1F8-D002-DB7F-4F88-7639A719AA50}"/>
          </ac:spMkLst>
        </pc:spChg>
        <pc:spChg chg="mod">
          <ac:chgData name="玲於奈 神山" userId="87719acbe39675c1" providerId="LiveId" clId="{AFB55FF8-ADDC-45E0-B573-726EDDC61036}" dt="2024-11-20T05:21:30.270" v="4612" actId="20577"/>
          <ac:spMkLst>
            <pc:docMk/>
            <pc:sldMk cId="3318849986" sldId="278"/>
            <ac:spMk id="8" creationId="{0FAE46F9-4AB8-0C80-A51A-D722BECF7FD4}"/>
          </ac:spMkLst>
        </pc:spChg>
      </pc:sldChg>
      <pc:sldChg chg="addSp delSp modSp del mod setBg">
        <pc:chgData name="玲於奈 神山" userId="87719acbe39675c1" providerId="LiveId" clId="{AFB55FF8-ADDC-45E0-B573-726EDDC61036}" dt="2024-12-13T01:30:46.767" v="15612" actId="47"/>
        <pc:sldMkLst>
          <pc:docMk/>
          <pc:sldMk cId="1545025284" sldId="281"/>
        </pc:sldMkLst>
      </pc:sldChg>
      <pc:sldChg chg="ord">
        <pc:chgData name="玲於奈 神山" userId="87719acbe39675c1" providerId="LiveId" clId="{AFB55FF8-ADDC-45E0-B573-726EDDC61036}" dt="2024-12-05T04:40:31.422" v="11261"/>
        <pc:sldMkLst>
          <pc:docMk/>
          <pc:sldMk cId="3164079445" sldId="282"/>
        </pc:sldMkLst>
      </pc:sldChg>
      <pc:sldChg chg="addSp delSp modSp mod ord">
        <pc:chgData name="玲於奈 神山" userId="87719acbe39675c1" providerId="LiveId" clId="{AFB55FF8-ADDC-45E0-B573-726EDDC61036}" dt="2024-12-05T04:40:31.422" v="11261"/>
        <pc:sldMkLst>
          <pc:docMk/>
          <pc:sldMk cId="2053818306" sldId="283"/>
        </pc:sldMkLst>
        <pc:spChg chg="mod topLvl">
          <ac:chgData name="玲於奈 神山" userId="87719acbe39675c1" providerId="LiveId" clId="{AFB55FF8-ADDC-45E0-B573-726EDDC61036}" dt="2024-11-08T02:08:03.619" v="2889" actId="1076"/>
          <ac:spMkLst>
            <pc:docMk/>
            <pc:sldMk cId="2053818306" sldId="283"/>
            <ac:spMk id="11" creationId="{E4DAB8C8-6322-6B1C-27EE-0F9547D13AF6}"/>
          </ac:spMkLst>
        </pc:spChg>
        <pc:spChg chg="add mod">
          <ac:chgData name="玲於奈 神山" userId="87719acbe39675c1" providerId="LiveId" clId="{AFB55FF8-ADDC-45E0-B573-726EDDC61036}" dt="2024-11-08T02:09:22.237" v="2893" actId="207"/>
          <ac:spMkLst>
            <pc:docMk/>
            <pc:sldMk cId="2053818306" sldId="283"/>
            <ac:spMk id="17" creationId="{11977E28-73F2-5FF9-EB19-65D1F01AF98C}"/>
          </ac:spMkLst>
        </pc:spChg>
        <pc:spChg chg="mod">
          <ac:chgData name="玲於奈 神山" userId="87719acbe39675c1" providerId="LiveId" clId="{AFB55FF8-ADDC-45E0-B573-726EDDC61036}" dt="2024-11-08T02:09:28.447" v="2894" actId="207"/>
          <ac:spMkLst>
            <pc:docMk/>
            <pc:sldMk cId="2053818306" sldId="283"/>
            <ac:spMk id="26" creationId="{10C11DD5-98F8-2151-673E-9B73651EFB28}"/>
          </ac:spMkLst>
        </pc:spChg>
        <pc:grpChg chg="add mod">
          <ac:chgData name="玲於奈 神山" userId="87719acbe39675c1" providerId="LiveId" clId="{AFB55FF8-ADDC-45E0-B573-726EDDC61036}" dt="2024-11-08T02:07:52.124" v="2887" actId="1076"/>
          <ac:grpSpMkLst>
            <pc:docMk/>
            <pc:sldMk cId="2053818306" sldId="283"/>
            <ac:grpSpMk id="36" creationId="{5D9E9E8F-4BCC-C7AA-785D-F778A4B0A83F}"/>
          </ac:grpSpMkLst>
        </pc:grpChg>
        <pc:cxnChg chg="mod topLvl">
          <ac:chgData name="玲於奈 神山" userId="87719acbe39675c1" providerId="LiveId" clId="{AFB55FF8-ADDC-45E0-B573-726EDDC61036}" dt="2024-11-08T02:08:15.054" v="2891" actId="1076"/>
          <ac:cxnSpMkLst>
            <pc:docMk/>
            <pc:sldMk cId="2053818306" sldId="283"/>
            <ac:cxnSpMk id="14" creationId="{58632EEC-E368-D180-ABC2-23418EF607AC}"/>
          </ac:cxnSpMkLst>
        </pc:cxnChg>
        <pc:cxnChg chg="add mod">
          <ac:chgData name="玲於奈 神山" userId="87719acbe39675c1" providerId="LiveId" clId="{AFB55FF8-ADDC-45E0-B573-726EDDC61036}" dt="2024-11-08T02:07:59.442" v="2888" actId="14100"/>
          <ac:cxnSpMkLst>
            <pc:docMk/>
            <pc:sldMk cId="2053818306" sldId="283"/>
            <ac:cxnSpMk id="34" creationId="{1314076B-AD5C-5E6A-B8AD-F8D487A43065}"/>
          </ac:cxnSpMkLst>
        </pc:cxnChg>
      </pc:sldChg>
      <pc:sldChg chg="addSp delSp modSp mod ord">
        <pc:chgData name="玲於奈 神山" userId="87719acbe39675c1" providerId="LiveId" clId="{AFB55FF8-ADDC-45E0-B573-726EDDC61036}" dt="2024-11-28T03:00:06.224" v="10918"/>
        <pc:sldMkLst>
          <pc:docMk/>
          <pc:sldMk cId="2338716003" sldId="284"/>
        </pc:sldMkLst>
        <pc:spChg chg="mod">
          <ac:chgData name="玲於奈 神山" userId="87719acbe39675c1" providerId="LiveId" clId="{AFB55FF8-ADDC-45E0-B573-726EDDC61036}" dt="2024-11-10T06:14:46.254" v="3782" actId="1076"/>
          <ac:spMkLst>
            <pc:docMk/>
            <pc:sldMk cId="2338716003" sldId="284"/>
            <ac:spMk id="3" creationId="{B2D4E82F-DF28-85BB-1E88-3AD7A6B10E75}"/>
          </ac:spMkLst>
        </pc:spChg>
        <pc:spChg chg="mod">
          <ac:chgData name="玲於奈 神山" userId="87719acbe39675c1" providerId="LiveId" clId="{AFB55FF8-ADDC-45E0-B573-726EDDC61036}" dt="2024-11-10T06:12:08.080" v="3683" actId="1076"/>
          <ac:spMkLst>
            <pc:docMk/>
            <pc:sldMk cId="2338716003" sldId="284"/>
            <ac:spMk id="8" creationId="{3852DCA6-DC7E-798D-B45D-0F8FEEBE5995}"/>
          </ac:spMkLst>
        </pc:spChg>
        <pc:spChg chg="add mod">
          <ac:chgData name="玲於奈 神山" userId="87719acbe39675c1" providerId="LiveId" clId="{AFB55FF8-ADDC-45E0-B573-726EDDC61036}" dt="2024-11-10T06:12:34.905" v="3686" actId="208"/>
          <ac:spMkLst>
            <pc:docMk/>
            <pc:sldMk cId="2338716003" sldId="284"/>
            <ac:spMk id="9" creationId="{0FBE4E27-0651-444C-8161-478C78FBA29D}"/>
          </ac:spMkLst>
        </pc:spChg>
        <pc:spChg chg="mod">
          <ac:chgData name="玲於奈 神山" userId="87719acbe39675c1" providerId="LiveId" clId="{AFB55FF8-ADDC-45E0-B573-726EDDC61036}" dt="2024-11-20T05:21:55.111" v="4626" actId="20577"/>
          <ac:spMkLst>
            <pc:docMk/>
            <pc:sldMk cId="2338716003" sldId="284"/>
            <ac:spMk id="15" creationId="{A48EED9B-8C63-36BE-5436-F31D7E4039BF}"/>
          </ac:spMkLst>
        </pc:spChg>
      </pc:sldChg>
      <pc:sldChg chg="ord">
        <pc:chgData name="玲於奈 神山" userId="87719acbe39675c1" providerId="LiveId" clId="{AFB55FF8-ADDC-45E0-B573-726EDDC61036}" dt="2024-12-05T04:40:31.422" v="11261"/>
        <pc:sldMkLst>
          <pc:docMk/>
          <pc:sldMk cId="62631842" sldId="285"/>
        </pc:sldMkLst>
      </pc:sldChg>
      <pc:sldChg chg="addSp delSp modSp mod ord">
        <pc:chgData name="玲於奈 神山" userId="87719acbe39675c1" providerId="LiveId" clId="{AFB55FF8-ADDC-45E0-B573-726EDDC61036}" dt="2024-12-05T04:40:31.422" v="11261"/>
        <pc:sldMkLst>
          <pc:docMk/>
          <pc:sldMk cId="1749860278" sldId="287"/>
        </pc:sldMkLst>
        <pc:spChg chg="mod topLvl">
          <ac:chgData name="玲於奈 神山" userId="87719acbe39675c1" providerId="LiveId" clId="{AFB55FF8-ADDC-45E0-B573-726EDDC61036}" dt="2024-11-08T02:09:54.607" v="2900" actId="20577"/>
          <ac:spMkLst>
            <pc:docMk/>
            <pc:sldMk cId="1749860278" sldId="287"/>
            <ac:spMk id="28" creationId="{F6AF396F-DC7F-2A13-308A-A9B1042A23CA}"/>
          </ac:spMkLst>
        </pc:spChg>
      </pc:sldChg>
      <pc:sldChg chg="addSp delSp modSp del mod ord">
        <pc:chgData name="玲於奈 神山" userId="87719acbe39675c1" providerId="LiveId" clId="{AFB55FF8-ADDC-45E0-B573-726EDDC61036}" dt="2024-12-13T01:29:23.714" v="15597" actId="47"/>
        <pc:sldMkLst>
          <pc:docMk/>
          <pc:sldMk cId="3710837345" sldId="288"/>
        </pc:sldMkLst>
      </pc:sldChg>
      <pc:sldChg chg="modSp del mod ord">
        <pc:chgData name="玲於奈 神山" userId="87719acbe39675c1" providerId="LiveId" clId="{AFB55FF8-ADDC-45E0-B573-726EDDC61036}" dt="2024-12-13T04:28:38.136" v="16672" actId="2696"/>
        <pc:sldMkLst>
          <pc:docMk/>
          <pc:sldMk cId="3507885944" sldId="289"/>
        </pc:sldMkLst>
      </pc:sldChg>
      <pc:sldChg chg="addSp delSp modSp mod ord">
        <pc:chgData name="玲於奈 神山" userId="87719acbe39675c1" providerId="LiveId" clId="{AFB55FF8-ADDC-45E0-B573-726EDDC61036}" dt="2024-12-13T02:42:09.248" v="16155" actId="1076"/>
        <pc:sldMkLst>
          <pc:docMk/>
          <pc:sldMk cId="3076304978" sldId="291"/>
        </pc:sldMkLst>
        <pc:spChg chg="mod">
          <ac:chgData name="玲於奈 神山" userId="87719acbe39675c1" providerId="LiveId" clId="{AFB55FF8-ADDC-45E0-B573-726EDDC61036}" dt="2024-11-21T01:25:41.681" v="5604" actId="20577"/>
          <ac:spMkLst>
            <pc:docMk/>
            <pc:sldMk cId="3076304978" sldId="291"/>
            <ac:spMk id="3" creationId="{3CCF84EF-3483-7215-1565-9453539D29D7}"/>
          </ac:spMkLst>
        </pc:spChg>
        <pc:spChg chg="mod">
          <ac:chgData name="玲於奈 神山" userId="87719acbe39675c1" providerId="LiveId" clId="{AFB55FF8-ADDC-45E0-B573-726EDDC61036}" dt="2024-11-20T05:04:41.325" v="4257" actId="20577"/>
          <ac:spMkLst>
            <pc:docMk/>
            <pc:sldMk cId="3076304978" sldId="291"/>
            <ac:spMk id="4" creationId="{0EBC93D4-9FB6-DB7E-01BE-9964DDA16271}"/>
          </ac:spMkLst>
        </pc:spChg>
        <pc:spChg chg="mod">
          <ac:chgData name="玲於奈 神山" userId="87719acbe39675c1" providerId="LiveId" clId="{AFB55FF8-ADDC-45E0-B573-726EDDC61036}" dt="2024-11-20T05:21:47.189" v="4619" actId="20577"/>
          <ac:spMkLst>
            <pc:docMk/>
            <pc:sldMk cId="3076304978" sldId="291"/>
            <ac:spMk id="10" creationId="{6E0CA096-D7D1-0FC8-64D6-E3A9693E557F}"/>
          </ac:spMkLst>
        </pc:spChg>
        <pc:grpChg chg="add mod">
          <ac:chgData name="玲於奈 神山" userId="87719acbe39675c1" providerId="LiveId" clId="{AFB55FF8-ADDC-45E0-B573-726EDDC61036}" dt="2024-12-13T02:42:09.248" v="16155" actId="1076"/>
          <ac:grpSpMkLst>
            <pc:docMk/>
            <pc:sldMk cId="3076304978" sldId="291"/>
            <ac:grpSpMk id="7" creationId="{8E31082C-98EA-6F67-A1CE-5D9603ABC484}"/>
          </ac:grpSpMkLst>
        </pc:grpChg>
      </pc:sldChg>
      <pc:sldChg chg="modSp mod ord">
        <pc:chgData name="玲於奈 神山" userId="87719acbe39675c1" providerId="LiveId" clId="{AFB55FF8-ADDC-45E0-B573-726EDDC61036}" dt="2024-12-09T06:11:02.244" v="13268"/>
        <pc:sldMkLst>
          <pc:docMk/>
          <pc:sldMk cId="1964888248" sldId="295"/>
        </pc:sldMkLst>
        <pc:spChg chg="mod">
          <ac:chgData name="玲於奈 神山" userId="87719acbe39675c1" providerId="LiveId" clId="{AFB55FF8-ADDC-45E0-B573-726EDDC61036}" dt="2024-11-19T06:34:46.223" v="4165" actId="20577"/>
          <ac:spMkLst>
            <pc:docMk/>
            <pc:sldMk cId="1964888248" sldId="295"/>
            <ac:spMk id="4" creationId="{291EBB75-01E5-D92E-7960-325B58415E98}"/>
          </ac:spMkLst>
        </pc:spChg>
      </pc:sldChg>
      <pc:sldChg chg="modSp del mod">
        <pc:chgData name="玲於奈 神山" userId="87719acbe39675c1" providerId="LiveId" clId="{AFB55FF8-ADDC-45E0-B573-726EDDC61036}" dt="2024-11-18T13:07:16.050" v="4085" actId="2696"/>
        <pc:sldMkLst>
          <pc:docMk/>
          <pc:sldMk cId="2191938239" sldId="296"/>
        </pc:sldMkLst>
      </pc:sldChg>
      <pc:sldChg chg="modSp mod ord">
        <pc:chgData name="玲於奈 神山" userId="87719acbe39675c1" providerId="LiveId" clId="{AFB55FF8-ADDC-45E0-B573-726EDDC61036}" dt="2024-12-05T04:40:31.422" v="11261"/>
        <pc:sldMkLst>
          <pc:docMk/>
          <pc:sldMk cId="223802697" sldId="297"/>
        </pc:sldMkLst>
      </pc:sldChg>
      <pc:sldChg chg="modSp mod ord">
        <pc:chgData name="玲於奈 神山" userId="87719acbe39675c1" providerId="LiveId" clId="{AFB55FF8-ADDC-45E0-B573-726EDDC61036}" dt="2024-12-09T06:10:15.307" v="13266"/>
        <pc:sldMkLst>
          <pc:docMk/>
          <pc:sldMk cId="857262302" sldId="301"/>
        </pc:sldMkLst>
      </pc:sldChg>
      <pc:sldChg chg="modSp del mod">
        <pc:chgData name="玲於奈 神山" userId="87719acbe39675c1" providerId="LiveId" clId="{AFB55FF8-ADDC-45E0-B573-726EDDC61036}" dt="2024-10-25T12:19:56.093" v="1318" actId="2696"/>
        <pc:sldMkLst>
          <pc:docMk/>
          <pc:sldMk cId="3746177817" sldId="302"/>
        </pc:sldMkLst>
      </pc:sldChg>
      <pc:sldChg chg="modSp del mod">
        <pc:chgData name="玲於奈 神山" userId="87719acbe39675c1" providerId="LiveId" clId="{AFB55FF8-ADDC-45E0-B573-726EDDC61036}" dt="2024-10-25T11:58:44.867" v="1088" actId="2696"/>
        <pc:sldMkLst>
          <pc:docMk/>
          <pc:sldMk cId="2239195108" sldId="303"/>
        </pc:sldMkLst>
      </pc:sldChg>
      <pc:sldChg chg="modSp mod ord">
        <pc:chgData name="玲於奈 神山" userId="87719acbe39675c1" providerId="LiveId" clId="{AFB55FF8-ADDC-45E0-B573-726EDDC61036}" dt="2024-12-05T04:40:31.422" v="11261"/>
        <pc:sldMkLst>
          <pc:docMk/>
          <pc:sldMk cId="4033628165" sldId="304"/>
        </pc:sldMkLst>
      </pc:sldChg>
      <pc:sldChg chg="addSp delSp modSp mod ord setBg">
        <pc:chgData name="玲於奈 神山" userId="87719acbe39675c1" providerId="LiveId" clId="{AFB55FF8-ADDC-45E0-B573-726EDDC61036}" dt="2024-12-13T04:40:23.128" v="16764" actId="1076"/>
        <pc:sldMkLst>
          <pc:docMk/>
          <pc:sldMk cId="64759032" sldId="305"/>
        </pc:sldMkLst>
        <pc:spChg chg="mod">
          <ac:chgData name="玲於奈 神山" userId="87719acbe39675c1" providerId="LiveId" clId="{AFB55FF8-ADDC-45E0-B573-726EDDC61036}" dt="2024-12-13T04:40:23.128" v="16764" actId="1076"/>
          <ac:spMkLst>
            <pc:docMk/>
            <pc:sldMk cId="64759032" sldId="305"/>
            <ac:spMk id="3" creationId="{D41552DA-0E9A-3403-640E-92807B8323C2}"/>
          </ac:spMkLst>
        </pc:spChg>
        <pc:spChg chg="add del">
          <ac:chgData name="玲於奈 神山" userId="87719acbe39675c1" providerId="LiveId" clId="{AFB55FF8-ADDC-45E0-B573-726EDDC61036}" dt="2024-12-13T04:40:02.745" v="16758" actId="26606"/>
          <ac:spMkLst>
            <pc:docMk/>
            <pc:sldMk cId="64759032" sldId="305"/>
            <ac:spMk id="75" creationId="{081EA652-8C6A-4E69-BEB9-170809474553}"/>
          </ac:spMkLst>
        </pc:spChg>
        <pc:spChg chg="add del">
          <ac:chgData name="玲於奈 神山" userId="87719acbe39675c1" providerId="LiveId" clId="{AFB55FF8-ADDC-45E0-B573-726EDDC61036}" dt="2024-12-13T04:40:02.745" v="16758" actId="26606"/>
          <ac:spMkLst>
            <pc:docMk/>
            <pc:sldMk cId="64759032" sldId="305"/>
            <ac:spMk id="77" creationId="{5298780A-33B9-4EA2-8F67-DE68AD62841B}"/>
          </ac:spMkLst>
        </pc:spChg>
        <pc:spChg chg="add del">
          <ac:chgData name="玲於奈 神山" userId="87719acbe39675c1" providerId="LiveId" clId="{AFB55FF8-ADDC-45E0-B573-726EDDC61036}" dt="2024-12-13T04:40:02.745" v="16758" actId="26606"/>
          <ac:spMkLst>
            <pc:docMk/>
            <pc:sldMk cId="64759032" sldId="305"/>
            <ac:spMk id="79" creationId="{7F488E8B-4E1E-4402-8935-D4E6C02615C7}"/>
          </ac:spMkLst>
        </pc:spChg>
      </pc:sldChg>
      <pc:sldChg chg="modSp mod">
        <pc:chgData name="玲於奈 神山" userId="87719acbe39675c1" providerId="LiveId" clId="{AFB55FF8-ADDC-45E0-B573-726EDDC61036}" dt="2024-12-19T05:55:25.559" v="21388" actId="255"/>
        <pc:sldMkLst>
          <pc:docMk/>
          <pc:sldMk cId="962726896" sldId="2141411755"/>
        </pc:sldMkLst>
        <pc:spChg chg="mod">
          <ac:chgData name="玲於奈 神山" userId="87719acbe39675c1" providerId="LiveId" clId="{AFB55FF8-ADDC-45E0-B573-726EDDC61036}" dt="2024-12-19T05:38:44.437" v="21248" actId="208"/>
          <ac:spMkLst>
            <pc:docMk/>
            <pc:sldMk cId="962726896" sldId="2141411755"/>
            <ac:spMk id="31" creationId="{D9C20854-BEB3-4939-8AD9-939C002A8D23}"/>
          </ac:spMkLst>
        </pc:spChg>
      </pc:sldChg>
      <pc:sldChg chg="modSp mod">
        <pc:chgData name="玲於奈 神山" userId="87719acbe39675c1" providerId="LiveId" clId="{AFB55FF8-ADDC-45E0-B573-726EDDC61036}" dt="2024-12-11T12:12:50.103" v="15478" actId="20577"/>
        <pc:sldMkLst>
          <pc:docMk/>
          <pc:sldMk cId="1388879903" sldId="2141411757"/>
        </pc:sldMkLst>
        <pc:spChg chg="mod">
          <ac:chgData name="玲於奈 神山" userId="87719acbe39675c1" providerId="LiveId" clId="{AFB55FF8-ADDC-45E0-B573-726EDDC61036}" dt="2024-12-11T12:12:50.103" v="15478" actId="20577"/>
          <ac:spMkLst>
            <pc:docMk/>
            <pc:sldMk cId="1388879903" sldId="2141411757"/>
            <ac:spMk id="3" creationId="{9EC625CF-27D8-B5D1-0EBD-677A7C504C18}"/>
          </ac:spMkLst>
        </pc:spChg>
      </pc:sldChg>
      <pc:sldChg chg="addSp delSp modSp mod">
        <pc:chgData name="玲於奈 神山" userId="87719acbe39675c1" providerId="LiveId" clId="{AFB55FF8-ADDC-45E0-B573-726EDDC61036}" dt="2024-11-20T05:27:00.808" v="4827"/>
        <pc:sldMkLst>
          <pc:docMk/>
          <pc:sldMk cId="3982710398" sldId="2141411758"/>
        </pc:sldMkLst>
        <pc:spChg chg="mod">
          <ac:chgData name="玲於奈 神山" userId="87719acbe39675c1" providerId="LiveId" clId="{AFB55FF8-ADDC-45E0-B573-726EDDC61036}" dt="2024-11-20T05:27:00.808" v="4827"/>
          <ac:spMkLst>
            <pc:docMk/>
            <pc:sldMk cId="3982710398" sldId="2141411758"/>
            <ac:spMk id="2" creationId="{18F55727-4F03-6119-8D17-01F1B5602029}"/>
          </ac:spMkLst>
        </pc:spChg>
        <pc:spChg chg="mod">
          <ac:chgData name="玲於奈 神山" userId="87719acbe39675c1" providerId="LiveId" clId="{AFB55FF8-ADDC-45E0-B573-726EDDC61036}" dt="2024-11-20T05:27:00.429" v="4825" actId="20577"/>
          <ac:spMkLst>
            <pc:docMk/>
            <pc:sldMk cId="3982710398" sldId="2141411758"/>
            <ac:spMk id="3" creationId="{962E5ACB-DFC3-B2A2-8536-E95F91EF1FF1}"/>
          </ac:spMkLst>
        </pc:spChg>
        <pc:picChg chg="add del">
          <ac:chgData name="玲於奈 神山" userId="87719acbe39675c1" providerId="LiveId" clId="{AFB55FF8-ADDC-45E0-B573-726EDDC61036}" dt="2024-11-20T05:26:57.167" v="4818" actId="478"/>
          <ac:picMkLst>
            <pc:docMk/>
            <pc:sldMk cId="3982710398" sldId="2141411758"/>
            <ac:picMk id="6" creationId="{B03F76D3-265F-4BD0-53ED-111F84B520AE}"/>
          </ac:picMkLst>
        </pc:picChg>
      </pc:sldChg>
      <pc:sldChg chg="add del">
        <pc:chgData name="玲於奈 神山" userId="87719acbe39675c1" providerId="LiveId" clId="{AFB55FF8-ADDC-45E0-B573-726EDDC61036}" dt="2024-11-18T13:14:28.738" v="4118" actId="2696"/>
        <pc:sldMkLst>
          <pc:docMk/>
          <pc:sldMk cId="1153641217" sldId="2141411759"/>
        </pc:sldMkLst>
      </pc:sldChg>
      <pc:sldChg chg="new del">
        <pc:chgData name="玲於奈 神山" userId="87719acbe39675c1" providerId="LiveId" clId="{AFB55FF8-ADDC-45E0-B573-726EDDC61036}" dt="2024-11-20T05:45:34.335" v="5217" actId="47"/>
        <pc:sldMkLst>
          <pc:docMk/>
          <pc:sldMk cId="1593763458" sldId="2141411759"/>
        </pc:sldMkLst>
      </pc:sldChg>
      <pc:sldChg chg="delSp modSp add del mod">
        <pc:chgData name="玲於奈 神山" userId="87719acbe39675c1" providerId="LiveId" clId="{AFB55FF8-ADDC-45E0-B573-726EDDC61036}" dt="2024-11-20T05:45:36.470" v="5218" actId="47"/>
        <pc:sldMkLst>
          <pc:docMk/>
          <pc:sldMk cId="293966345" sldId="2141411760"/>
        </pc:sldMkLst>
      </pc:sldChg>
      <pc:sldChg chg="addSp delSp modSp add mod ord">
        <pc:chgData name="玲於奈 神山" userId="87719acbe39675c1" providerId="LiveId" clId="{AFB55FF8-ADDC-45E0-B573-726EDDC61036}" dt="2024-12-09T07:02:27.957" v="13804" actId="478"/>
        <pc:sldMkLst>
          <pc:docMk/>
          <pc:sldMk cId="1515606175" sldId="2141411761"/>
        </pc:sldMkLst>
        <pc:spChg chg="mod">
          <ac:chgData name="玲於奈 神山" userId="87719acbe39675c1" providerId="LiveId" clId="{AFB55FF8-ADDC-45E0-B573-726EDDC61036}" dt="2024-11-20T05:36:00.219" v="5083"/>
          <ac:spMkLst>
            <pc:docMk/>
            <pc:sldMk cId="1515606175" sldId="2141411761"/>
            <ac:spMk id="2" creationId="{A73BD71D-F86C-7D99-6208-E3500BCF1EFA}"/>
          </ac:spMkLst>
        </pc:spChg>
        <pc:spChg chg="add mod">
          <ac:chgData name="玲於奈 神山" userId="87719acbe39675c1" providerId="LiveId" clId="{AFB55FF8-ADDC-45E0-B573-726EDDC61036}" dt="2024-11-20T05:44:08.747" v="5199" actId="1076"/>
          <ac:spMkLst>
            <pc:docMk/>
            <pc:sldMk cId="1515606175" sldId="2141411761"/>
            <ac:spMk id="3" creationId="{A7185F68-5A7D-3246-0088-C67812B50D25}"/>
          </ac:spMkLst>
        </pc:spChg>
        <pc:spChg chg="add mod">
          <ac:chgData name="玲於奈 神山" userId="87719acbe39675c1" providerId="LiveId" clId="{AFB55FF8-ADDC-45E0-B573-726EDDC61036}" dt="2024-11-27T07:06:06.469" v="10068" actId="1076"/>
          <ac:spMkLst>
            <pc:docMk/>
            <pc:sldMk cId="1515606175" sldId="2141411761"/>
            <ac:spMk id="4" creationId="{22907C51-E498-51E1-E342-91A7B897DEE0}"/>
          </ac:spMkLst>
        </pc:spChg>
        <pc:spChg chg="add del mod">
          <ac:chgData name="玲於奈 神山" userId="87719acbe39675c1" providerId="LiveId" clId="{AFB55FF8-ADDC-45E0-B573-726EDDC61036}" dt="2024-11-20T05:44:17.335" v="5203" actId="1076"/>
          <ac:spMkLst>
            <pc:docMk/>
            <pc:sldMk cId="1515606175" sldId="2141411761"/>
            <ac:spMk id="10" creationId="{1319D5E6-3DCF-0D3A-5751-BAA688164E9D}"/>
          </ac:spMkLst>
        </pc:spChg>
        <pc:spChg chg="mod">
          <ac:chgData name="玲於奈 神山" userId="87719acbe39675c1" providerId="LiveId" clId="{AFB55FF8-ADDC-45E0-B573-726EDDC61036}" dt="2024-11-20T05:44:27.758" v="5206" actId="1076"/>
          <ac:spMkLst>
            <pc:docMk/>
            <pc:sldMk cId="1515606175" sldId="2141411761"/>
            <ac:spMk id="20" creationId="{70981CFE-80C4-89A8-32D2-C24A175442FE}"/>
          </ac:spMkLst>
        </pc:spChg>
        <pc:spChg chg="add mod">
          <ac:chgData name="玲於奈 神山" userId="87719acbe39675c1" providerId="LiveId" clId="{AFB55FF8-ADDC-45E0-B573-726EDDC61036}" dt="2024-11-20T05:44:03.577" v="5197" actId="1076"/>
          <ac:spMkLst>
            <pc:docMk/>
            <pc:sldMk cId="1515606175" sldId="2141411761"/>
            <ac:spMk id="30" creationId="{1817F7B2-BD3B-681F-EB69-6844A56A2E94}"/>
          </ac:spMkLst>
        </pc:spChg>
        <pc:spChg chg="mod">
          <ac:chgData name="玲於奈 神山" userId="87719acbe39675c1" providerId="LiveId" clId="{AFB55FF8-ADDC-45E0-B573-726EDDC61036}" dt="2024-11-20T05:37:18.122" v="5144"/>
          <ac:spMkLst>
            <pc:docMk/>
            <pc:sldMk cId="1515606175" sldId="2141411761"/>
            <ac:spMk id="33" creationId="{0104DA84-0DB5-2EA1-8216-831E33BD5FA3}"/>
          </ac:spMkLst>
        </pc:spChg>
        <pc:spChg chg="mod">
          <ac:chgData name="玲於奈 神山" userId="87719acbe39675c1" providerId="LiveId" clId="{AFB55FF8-ADDC-45E0-B573-726EDDC61036}" dt="2024-11-27T06:45:04.883" v="9902" actId="1076"/>
          <ac:spMkLst>
            <pc:docMk/>
            <pc:sldMk cId="1515606175" sldId="2141411761"/>
            <ac:spMk id="35" creationId="{C8A6906D-E3FC-590F-2FE0-F691C71C34E2}"/>
          </ac:spMkLst>
        </pc:spChg>
        <pc:spChg chg="mod">
          <ac:chgData name="玲於奈 神山" userId="87719acbe39675c1" providerId="LiveId" clId="{AFB55FF8-ADDC-45E0-B573-726EDDC61036}" dt="2024-11-27T06:45:08.352" v="9903" actId="1076"/>
          <ac:spMkLst>
            <pc:docMk/>
            <pc:sldMk cId="1515606175" sldId="2141411761"/>
            <ac:spMk id="38" creationId="{557C4EB7-C02E-3D1C-0D0E-F68F59BCB905}"/>
          </ac:spMkLst>
        </pc:spChg>
        <pc:grpChg chg="add mod">
          <ac:chgData name="玲於奈 神山" userId="87719acbe39675c1" providerId="LiveId" clId="{AFB55FF8-ADDC-45E0-B573-726EDDC61036}" dt="2024-11-20T05:45:17.075" v="5215" actId="1076"/>
          <ac:grpSpMkLst>
            <pc:docMk/>
            <pc:sldMk cId="1515606175" sldId="2141411761"/>
            <ac:grpSpMk id="32" creationId="{059B3AEC-9217-25DC-4022-9473A7F10AAE}"/>
          </ac:grpSpMkLst>
        </pc:grpChg>
        <pc:grpChg chg="add del mod">
          <ac:chgData name="玲於奈 神山" userId="87719acbe39675c1" providerId="LiveId" clId="{AFB55FF8-ADDC-45E0-B573-726EDDC61036}" dt="2024-11-20T05:44:50.019" v="5211" actId="1076"/>
          <ac:grpSpMkLst>
            <pc:docMk/>
            <pc:sldMk cId="1515606175" sldId="2141411761"/>
            <ac:grpSpMk id="36" creationId="{E756A59B-2EAA-E4BC-1F61-8DDB06CBFBE7}"/>
          </ac:grpSpMkLst>
        </pc:grpChg>
        <pc:picChg chg="add del mod ord">
          <ac:chgData name="玲於奈 神山" userId="87719acbe39675c1" providerId="LiveId" clId="{AFB55FF8-ADDC-45E0-B573-726EDDC61036}" dt="2024-12-09T07:02:27.957" v="13804" actId="478"/>
          <ac:picMkLst>
            <pc:docMk/>
            <pc:sldMk cId="1515606175" sldId="2141411761"/>
            <ac:picMk id="42" creationId="{80E639E5-9FDE-7E7A-1D0D-07357D4345CE}"/>
          </ac:picMkLst>
        </pc:picChg>
        <pc:cxnChg chg="mod">
          <ac:chgData name="玲於奈 神山" userId="87719acbe39675c1" providerId="LiveId" clId="{AFB55FF8-ADDC-45E0-B573-726EDDC61036}" dt="2024-11-20T05:44:10.214" v="5200" actId="1076"/>
          <ac:cxnSpMkLst>
            <pc:docMk/>
            <pc:sldMk cId="1515606175" sldId="2141411761"/>
            <ac:cxnSpMk id="14" creationId="{10670C9C-5FDC-B2F8-49F8-F8BEFEBB6047}"/>
          </ac:cxnSpMkLst>
        </pc:cxnChg>
        <pc:cxnChg chg="add mod">
          <ac:chgData name="玲於奈 神山" userId="87719acbe39675c1" providerId="LiveId" clId="{AFB55FF8-ADDC-45E0-B573-726EDDC61036}" dt="2024-11-20T05:44:14.528" v="5202" actId="1076"/>
          <ac:cxnSpMkLst>
            <pc:docMk/>
            <pc:sldMk cId="1515606175" sldId="2141411761"/>
            <ac:cxnSpMk id="44" creationId="{0987474A-D988-A7A5-DE4B-0676D60C14F8}"/>
          </ac:cxnSpMkLst>
        </pc:cxnChg>
        <pc:cxnChg chg="add mod">
          <ac:chgData name="玲於奈 神山" userId="87719acbe39675c1" providerId="LiveId" clId="{AFB55FF8-ADDC-45E0-B573-726EDDC61036}" dt="2024-11-20T05:44:30.696" v="5207" actId="1076"/>
          <ac:cxnSpMkLst>
            <pc:docMk/>
            <pc:sldMk cId="1515606175" sldId="2141411761"/>
            <ac:cxnSpMk id="45" creationId="{32CB7727-DA26-2926-EA33-891A9C517C7A}"/>
          </ac:cxnSpMkLst>
        </pc:cxnChg>
      </pc:sldChg>
      <pc:sldChg chg="delSp modSp add del mod">
        <pc:chgData name="玲於奈 神山" userId="87719acbe39675c1" providerId="LiveId" clId="{AFB55FF8-ADDC-45E0-B573-726EDDC61036}" dt="2024-11-20T05:58:34.475" v="5511" actId="2696"/>
        <pc:sldMkLst>
          <pc:docMk/>
          <pc:sldMk cId="831819520" sldId="2141411762"/>
        </pc:sldMkLst>
      </pc:sldChg>
      <pc:sldChg chg="delSp modSp add del mod ord">
        <pc:chgData name="玲於奈 神山" userId="87719acbe39675c1" providerId="LiveId" clId="{AFB55FF8-ADDC-45E0-B573-726EDDC61036}" dt="2024-12-13T05:37:26.309" v="17627" actId="47"/>
        <pc:sldMkLst>
          <pc:docMk/>
          <pc:sldMk cId="3543650296" sldId="2141411762"/>
        </pc:sldMkLst>
      </pc:sldChg>
      <pc:sldChg chg="del ord">
        <pc:chgData name="玲於奈 神山" userId="87719acbe39675c1" providerId="LiveId" clId="{AFB55FF8-ADDC-45E0-B573-726EDDC61036}" dt="2024-12-13T05:37:28.666" v="17628" actId="47"/>
        <pc:sldMkLst>
          <pc:docMk/>
          <pc:sldMk cId="3829604709" sldId="2141411763"/>
        </pc:sldMkLst>
      </pc:sldChg>
      <pc:sldChg chg="addSp delSp modSp new del mod">
        <pc:chgData name="玲於奈 神山" userId="87719acbe39675c1" providerId="LiveId" clId="{AFB55FF8-ADDC-45E0-B573-726EDDC61036}" dt="2024-11-27T03:52:27.223" v="9675" actId="2696"/>
        <pc:sldMkLst>
          <pc:docMk/>
          <pc:sldMk cId="1284594311" sldId="2141411764"/>
        </pc:sldMkLst>
      </pc:sldChg>
      <pc:sldChg chg="modSp new mod ord">
        <pc:chgData name="玲於奈 神山" userId="87719acbe39675c1" providerId="LiveId" clId="{AFB55FF8-ADDC-45E0-B573-726EDDC61036}" dt="2024-12-13T05:37:13.049" v="17624"/>
        <pc:sldMkLst>
          <pc:docMk/>
          <pc:sldMk cId="4038833241" sldId="2141411764"/>
        </pc:sldMkLst>
        <pc:spChg chg="mod">
          <ac:chgData name="玲於奈 神山" userId="87719acbe39675c1" providerId="LiveId" clId="{AFB55FF8-ADDC-45E0-B573-726EDDC61036}" dt="2024-11-27T03:52:43.396" v="9677"/>
          <ac:spMkLst>
            <pc:docMk/>
            <pc:sldMk cId="4038833241" sldId="2141411764"/>
            <ac:spMk id="2" creationId="{59C696B0-FB49-7607-6766-6203B168C5D6}"/>
          </ac:spMkLst>
        </pc:spChg>
        <pc:spChg chg="mod">
          <ac:chgData name="玲於奈 神山" userId="87719acbe39675c1" providerId="LiveId" clId="{AFB55FF8-ADDC-45E0-B573-726EDDC61036}" dt="2024-11-27T03:52:54.090" v="9680"/>
          <ac:spMkLst>
            <pc:docMk/>
            <pc:sldMk cId="4038833241" sldId="2141411764"/>
            <ac:spMk id="3" creationId="{C757792A-D0BA-DCBC-8430-7D111EC1E5A7}"/>
          </ac:spMkLst>
        </pc:spChg>
      </pc:sldChg>
      <pc:sldChg chg="modSp new mod ord">
        <pc:chgData name="玲於奈 神山" userId="87719acbe39675c1" providerId="LiveId" clId="{AFB55FF8-ADDC-45E0-B573-726EDDC61036}" dt="2024-12-09T13:59:42.088" v="13959" actId="20577"/>
        <pc:sldMkLst>
          <pc:docMk/>
          <pc:sldMk cId="3234234604" sldId="2141411765"/>
        </pc:sldMkLst>
        <pc:spChg chg="mod">
          <ac:chgData name="玲於奈 神山" userId="87719acbe39675c1" providerId="LiveId" clId="{AFB55FF8-ADDC-45E0-B573-726EDDC61036}" dt="2024-11-28T02:33:59.862" v="10722" actId="20577"/>
          <ac:spMkLst>
            <pc:docMk/>
            <pc:sldMk cId="3234234604" sldId="2141411765"/>
            <ac:spMk id="2" creationId="{AB7A0298-E078-FC1C-E82F-D37C09532144}"/>
          </ac:spMkLst>
        </pc:spChg>
        <pc:spChg chg="mod">
          <ac:chgData name="玲於奈 神山" userId="87719acbe39675c1" providerId="LiveId" clId="{AFB55FF8-ADDC-45E0-B573-726EDDC61036}" dt="2024-12-09T13:59:42.088" v="13959" actId="20577"/>
          <ac:spMkLst>
            <pc:docMk/>
            <pc:sldMk cId="3234234604" sldId="2141411765"/>
            <ac:spMk id="3" creationId="{4F719A1B-AF49-0020-9EAF-E1CABEFE00CF}"/>
          </ac:spMkLst>
        </pc:spChg>
      </pc:sldChg>
      <pc:sldChg chg="modSp new del mod">
        <pc:chgData name="玲於奈 神山" userId="87719acbe39675c1" providerId="LiveId" clId="{AFB55FF8-ADDC-45E0-B573-726EDDC61036}" dt="2024-12-13T04:28:27.672" v="16670" actId="2696"/>
        <pc:sldMkLst>
          <pc:docMk/>
          <pc:sldMk cId="2246850358" sldId="2141411766"/>
        </pc:sldMkLst>
      </pc:sldChg>
      <pc:sldChg chg="new del">
        <pc:chgData name="玲於奈 神山" userId="87719acbe39675c1" providerId="LiveId" clId="{AFB55FF8-ADDC-45E0-B573-726EDDC61036}" dt="2024-11-28T02:59:39.732" v="10916" actId="47"/>
        <pc:sldMkLst>
          <pc:docMk/>
          <pc:sldMk cId="3780626870" sldId="2141411766"/>
        </pc:sldMkLst>
      </pc:sldChg>
      <pc:sldChg chg="new del">
        <pc:chgData name="玲於奈 神山" userId="87719acbe39675c1" providerId="LiveId" clId="{AFB55FF8-ADDC-45E0-B573-726EDDC61036}" dt="2024-12-05T04:48:48.867" v="11283" actId="2696"/>
        <pc:sldMkLst>
          <pc:docMk/>
          <pc:sldMk cId="3038117611" sldId="2141411767"/>
        </pc:sldMkLst>
      </pc:sldChg>
      <pc:sldChg chg="addSp delSp modSp add del mod setBg delDesignElem chgLayout">
        <pc:chgData name="玲於奈 神山" userId="87719acbe39675c1" providerId="LiveId" clId="{AFB55FF8-ADDC-45E0-B573-726EDDC61036}" dt="2024-12-09T06:04:28.642" v="13253" actId="47"/>
        <pc:sldMkLst>
          <pc:docMk/>
          <pc:sldMk cId="2682939146" sldId="2141411768"/>
        </pc:sldMkLst>
      </pc:sldChg>
      <pc:sldChg chg="addSp delSp modSp add del mod">
        <pc:chgData name="玲於奈 神山" userId="87719acbe39675c1" providerId="LiveId" clId="{AFB55FF8-ADDC-45E0-B573-726EDDC61036}" dt="2024-12-13T01:58:36.209" v="15807" actId="47"/>
        <pc:sldMkLst>
          <pc:docMk/>
          <pc:sldMk cId="1984835673" sldId="2141411769"/>
        </pc:sldMkLst>
      </pc:sldChg>
      <pc:sldChg chg="addSp delSp modSp add mod setBg delAnim modAnim modNotesTx">
        <pc:chgData name="玲於奈 神山" userId="87719acbe39675c1" providerId="LiveId" clId="{AFB55FF8-ADDC-45E0-B573-726EDDC61036}" dt="2024-12-19T05:56:09.364" v="21398" actId="255"/>
        <pc:sldMkLst>
          <pc:docMk/>
          <pc:sldMk cId="1365863772" sldId="2141411770"/>
        </pc:sldMkLst>
        <pc:spChg chg="mod">
          <ac:chgData name="玲於奈 神山" userId="87719acbe39675c1" providerId="LiveId" clId="{AFB55FF8-ADDC-45E0-B573-726EDDC61036}" dt="2024-12-13T06:41:58.380" v="18643" actId="120"/>
          <ac:spMkLst>
            <pc:docMk/>
            <pc:sldMk cId="1365863772" sldId="2141411770"/>
            <ac:spMk id="2" creationId="{815DCD5E-86D4-72E2-1A89-20025F168321}"/>
          </ac:spMkLst>
        </pc:spChg>
        <pc:spChg chg="add del mod ord">
          <ac:chgData name="玲於奈 神山" userId="87719acbe39675c1" providerId="LiveId" clId="{AFB55FF8-ADDC-45E0-B573-726EDDC61036}" dt="2024-12-17T06:51:39.268" v="20372" actId="27636"/>
          <ac:spMkLst>
            <pc:docMk/>
            <pc:sldMk cId="1365863772" sldId="2141411770"/>
            <ac:spMk id="15" creationId="{83D67214-4D79-D752-C3F9-77888A5BD9D5}"/>
          </ac:spMkLst>
        </pc:spChg>
        <pc:spChg chg="add">
          <ac:chgData name="玲於奈 神山" userId="87719acbe39675c1" providerId="LiveId" clId="{AFB55FF8-ADDC-45E0-B573-726EDDC61036}" dt="2024-12-13T01:14:32.920" v="15507" actId="26606"/>
          <ac:spMkLst>
            <pc:docMk/>
            <pc:sldMk cId="1365863772" sldId="2141411770"/>
            <ac:spMk id="261" creationId="{6FDAFEA5-E56B-9FE7-56A7-E494BF41CCB8}"/>
          </ac:spMkLst>
        </pc:spChg>
        <pc:picChg chg="add mod ord">
          <ac:chgData name="玲於奈 神山" userId="87719acbe39675c1" providerId="LiveId" clId="{AFB55FF8-ADDC-45E0-B573-726EDDC61036}" dt="2024-12-13T05:42:42.052" v="17643" actId="1076"/>
          <ac:picMkLst>
            <pc:docMk/>
            <pc:sldMk cId="1365863772" sldId="2141411770"/>
            <ac:picMk id="6" creationId="{D62E1E87-BE5D-116B-6086-8F3D252D40BE}"/>
          </ac:picMkLst>
        </pc:picChg>
      </pc:sldChg>
      <pc:sldChg chg="addSp delSp modSp add del mod delAnim modAnim">
        <pc:chgData name="玲於奈 神山" userId="87719acbe39675c1" providerId="LiveId" clId="{AFB55FF8-ADDC-45E0-B573-726EDDC61036}" dt="2024-12-09T02:31:05.242" v="13198" actId="47"/>
        <pc:sldMkLst>
          <pc:docMk/>
          <pc:sldMk cId="3369476157" sldId="2141411771"/>
        </pc:sldMkLst>
      </pc:sldChg>
      <pc:sldChg chg="addSp delSp modSp add del mod setBg delAnim modAnim">
        <pc:chgData name="玲於奈 神山" userId="87719acbe39675c1" providerId="LiveId" clId="{AFB55FF8-ADDC-45E0-B573-726EDDC61036}" dt="2024-12-13T01:32:46.572" v="15636" actId="2696"/>
        <pc:sldMkLst>
          <pc:docMk/>
          <pc:sldMk cId="3164640769" sldId="2141411772"/>
        </pc:sldMkLst>
      </pc:sldChg>
      <pc:sldChg chg="addSp delSp modSp add del mod delAnim modAnim">
        <pc:chgData name="玲於奈 神山" userId="87719acbe39675c1" providerId="LiveId" clId="{AFB55FF8-ADDC-45E0-B573-726EDDC61036}" dt="2024-12-09T06:44:35.112" v="13760" actId="2696"/>
        <pc:sldMkLst>
          <pc:docMk/>
          <pc:sldMk cId="655000875" sldId="2141411773"/>
        </pc:sldMkLst>
      </pc:sldChg>
      <pc:sldChg chg="new del">
        <pc:chgData name="玲於奈 神山" userId="87719acbe39675c1" providerId="LiveId" clId="{AFB55FF8-ADDC-45E0-B573-726EDDC61036}" dt="2024-12-09T02:28:03.110" v="13062" actId="47"/>
        <pc:sldMkLst>
          <pc:docMk/>
          <pc:sldMk cId="1200317076" sldId="2141411773"/>
        </pc:sldMkLst>
      </pc:sldChg>
      <pc:sldChg chg="delSp modSp add del mod">
        <pc:chgData name="玲於奈 神山" userId="87719acbe39675c1" providerId="LiveId" clId="{AFB55FF8-ADDC-45E0-B573-726EDDC61036}" dt="2024-12-07T04:58:55.096" v="12608" actId="47"/>
        <pc:sldMkLst>
          <pc:docMk/>
          <pc:sldMk cId="3935491364" sldId="2141411773"/>
        </pc:sldMkLst>
      </pc:sldChg>
      <pc:sldChg chg="addSp delSp modSp add mod">
        <pc:chgData name="玲於奈 神山" userId="87719acbe39675c1" providerId="LiveId" clId="{AFB55FF8-ADDC-45E0-B573-726EDDC61036}" dt="2024-12-19T05:56:27.444" v="21401" actId="255"/>
        <pc:sldMkLst>
          <pc:docMk/>
          <pc:sldMk cId="497181827" sldId="2141411774"/>
        </pc:sldMkLst>
        <pc:spChg chg="mod">
          <ac:chgData name="玲於奈 神山" userId="87719acbe39675c1" providerId="LiveId" clId="{AFB55FF8-ADDC-45E0-B573-726EDDC61036}" dt="2024-12-19T04:40:59.543" v="20729"/>
          <ac:spMkLst>
            <pc:docMk/>
            <pc:sldMk cId="497181827" sldId="2141411774"/>
            <ac:spMk id="2" creationId="{815DCD5E-86D4-72E2-1A89-20025F168321}"/>
          </ac:spMkLst>
        </pc:spChg>
        <pc:spChg chg="mod">
          <ac:chgData name="玲於奈 神山" userId="87719acbe39675c1" providerId="LiveId" clId="{AFB55FF8-ADDC-45E0-B573-726EDDC61036}" dt="2024-12-19T05:44:19.001" v="21289" actId="208"/>
          <ac:spMkLst>
            <pc:docMk/>
            <pc:sldMk cId="497181827" sldId="2141411774"/>
            <ac:spMk id="5" creationId="{91A90A59-E3E0-6C00-8BCE-AD0FAD485C2A}"/>
          </ac:spMkLst>
        </pc:spChg>
        <pc:spChg chg="mod">
          <ac:chgData name="玲於奈 神山" userId="87719acbe39675c1" providerId="LiveId" clId="{AFB55FF8-ADDC-45E0-B573-726EDDC61036}" dt="2024-12-19T05:44:12.258" v="21287" actId="208"/>
          <ac:spMkLst>
            <pc:docMk/>
            <pc:sldMk cId="497181827" sldId="2141411774"/>
            <ac:spMk id="6" creationId="{34DDCD53-405E-CF88-67A6-5AD6EBCDDE9D}"/>
          </ac:spMkLst>
        </pc:spChg>
        <pc:spChg chg="mod">
          <ac:chgData name="玲於奈 神山" userId="87719acbe39675c1" providerId="LiveId" clId="{AFB55FF8-ADDC-45E0-B573-726EDDC61036}" dt="2024-12-19T05:44:24.669" v="21290" actId="207"/>
          <ac:spMkLst>
            <pc:docMk/>
            <pc:sldMk cId="497181827" sldId="2141411774"/>
            <ac:spMk id="7" creationId="{5557BE1F-34A4-0A7D-BFE3-90B3B720476C}"/>
          </ac:spMkLst>
        </pc:spChg>
        <pc:spChg chg="mod">
          <ac:chgData name="玲於奈 神山" userId="87719acbe39675c1" providerId="LiveId" clId="{AFB55FF8-ADDC-45E0-B573-726EDDC61036}" dt="2024-12-19T05:42:54.395" v="21277" actId="207"/>
          <ac:spMkLst>
            <pc:docMk/>
            <pc:sldMk cId="497181827" sldId="2141411774"/>
            <ac:spMk id="12" creationId="{55FFF233-0AF7-D333-832A-5C98D2CFCE0F}"/>
          </ac:spMkLst>
        </pc:spChg>
        <pc:spChg chg="mod">
          <ac:chgData name="玲於奈 神山" userId="87719acbe39675c1" providerId="LiveId" clId="{AFB55FF8-ADDC-45E0-B573-726EDDC61036}" dt="2024-12-19T05:42:58.298" v="21279" actId="207"/>
          <ac:spMkLst>
            <pc:docMk/>
            <pc:sldMk cId="497181827" sldId="2141411774"/>
            <ac:spMk id="14" creationId="{1289925F-E59E-334F-F56D-E844300C88E2}"/>
          </ac:spMkLst>
        </pc:spChg>
        <pc:spChg chg="mod">
          <ac:chgData name="玲於奈 神山" userId="87719acbe39675c1" providerId="LiveId" clId="{AFB55FF8-ADDC-45E0-B573-726EDDC61036}" dt="2024-12-17T06:44:46.321" v="20346" actId="20577"/>
          <ac:spMkLst>
            <pc:docMk/>
            <pc:sldMk cId="497181827" sldId="2141411774"/>
            <ac:spMk id="15" creationId="{83D67214-4D79-D752-C3F9-77888A5BD9D5}"/>
          </ac:spMkLst>
        </pc:spChg>
        <pc:spChg chg="mod">
          <ac:chgData name="玲於奈 神山" userId="87719acbe39675c1" providerId="LiveId" clId="{AFB55FF8-ADDC-45E0-B573-726EDDC61036}" dt="2024-12-19T05:43:02.463" v="21281" actId="208"/>
          <ac:spMkLst>
            <pc:docMk/>
            <pc:sldMk cId="497181827" sldId="2141411774"/>
            <ac:spMk id="18" creationId="{08575CF6-A9C6-1020-72A1-FC47EFE5B3FD}"/>
          </ac:spMkLst>
        </pc:spChg>
        <pc:spChg chg="add">
          <ac:chgData name="玲於奈 神山" userId="87719acbe39675c1" providerId="LiveId" clId="{AFB55FF8-ADDC-45E0-B573-726EDDC61036}" dt="2024-12-13T01:17:36.541" v="15533" actId="26606"/>
          <ac:spMkLst>
            <pc:docMk/>
            <pc:sldMk cId="497181827" sldId="2141411774"/>
            <ac:spMk id="43" creationId="{6663C3DE-9980-E9DE-C30B-28DC9E9B6A44}"/>
          </ac:spMkLst>
        </pc:spChg>
        <pc:grpChg chg="add del mod">
          <ac:chgData name="玲於奈 神山" userId="87719acbe39675c1" providerId="LiveId" clId="{AFB55FF8-ADDC-45E0-B573-726EDDC61036}" dt="2024-12-17T06:05:58.005" v="20304" actId="1076"/>
          <ac:grpSpMkLst>
            <pc:docMk/>
            <pc:sldMk cId="497181827" sldId="2141411774"/>
            <ac:grpSpMk id="3" creationId="{1411EE4B-35D3-369A-7A90-4DF24236E342}"/>
          </ac:grpSpMkLst>
        </pc:grpChg>
        <pc:grpChg chg="add del mod">
          <ac:chgData name="玲於奈 神山" userId="87719acbe39675c1" providerId="LiveId" clId="{AFB55FF8-ADDC-45E0-B573-726EDDC61036}" dt="2024-12-17T06:06:02.839" v="20305" actId="1076"/>
          <ac:grpSpMkLst>
            <pc:docMk/>
            <pc:sldMk cId="497181827" sldId="2141411774"/>
            <ac:grpSpMk id="4" creationId="{E9C388A1-0CF6-10BD-FFFB-002A4E629210}"/>
          </ac:grpSpMkLst>
        </pc:grpChg>
        <pc:picChg chg="mod">
          <ac:chgData name="玲於奈 神山" userId="87719acbe39675c1" providerId="LiveId" clId="{AFB55FF8-ADDC-45E0-B573-726EDDC61036}" dt="2024-12-13T05:15:06.226" v="17274" actId="208"/>
          <ac:picMkLst>
            <pc:docMk/>
            <pc:sldMk cId="497181827" sldId="2141411774"/>
            <ac:picMk id="20" creationId="{D0C8FC54-BC61-ACD1-0DC1-634139925260}"/>
          </ac:picMkLst>
        </pc:picChg>
        <pc:cxnChg chg="mod">
          <ac:chgData name="玲於奈 神山" userId="87719acbe39675c1" providerId="LiveId" clId="{AFB55FF8-ADDC-45E0-B573-726EDDC61036}" dt="2024-12-19T05:43:29.688" v="21284" actId="208"/>
          <ac:cxnSpMkLst>
            <pc:docMk/>
            <pc:sldMk cId="497181827" sldId="2141411774"/>
            <ac:cxnSpMk id="17" creationId="{8AA1E3AF-54F2-ACE1-DFB7-8A6F5F6C52DB}"/>
          </ac:cxnSpMkLst>
        </pc:cxnChg>
        <pc:cxnChg chg="mod">
          <ac:chgData name="玲於奈 神山" userId="87719acbe39675c1" providerId="LiveId" clId="{AFB55FF8-ADDC-45E0-B573-726EDDC61036}" dt="2024-12-19T05:43:26.226" v="21283" actId="208"/>
          <ac:cxnSpMkLst>
            <pc:docMk/>
            <pc:sldMk cId="497181827" sldId="2141411774"/>
            <ac:cxnSpMk id="19" creationId="{C0DA14E2-3C52-89C3-7BE0-6610A6E19E7D}"/>
          </ac:cxnSpMkLst>
        </pc:cxnChg>
      </pc:sldChg>
      <pc:sldChg chg="addSp delSp modSp add mod setBg">
        <pc:chgData name="玲於奈 神山" userId="87719acbe39675c1" providerId="LiveId" clId="{AFB55FF8-ADDC-45E0-B573-726EDDC61036}" dt="2024-12-19T05:55:52.681" v="21394" actId="255"/>
        <pc:sldMkLst>
          <pc:docMk/>
          <pc:sldMk cId="3033493329" sldId="2141411775"/>
        </pc:sldMkLst>
        <pc:spChg chg="mod">
          <ac:chgData name="玲於奈 神山" userId="87719acbe39675c1" providerId="LiveId" clId="{AFB55FF8-ADDC-45E0-B573-726EDDC61036}" dt="2024-12-19T04:46:47.569" v="20810" actId="21"/>
          <ac:spMkLst>
            <pc:docMk/>
            <pc:sldMk cId="3033493329" sldId="2141411775"/>
            <ac:spMk id="2" creationId="{621BF13A-568E-C95B-F38D-4BE8F4415B95}"/>
          </ac:spMkLst>
        </pc:spChg>
        <pc:spChg chg="add mod">
          <ac:chgData name="玲於奈 神山" userId="87719acbe39675c1" providerId="LiveId" clId="{AFB55FF8-ADDC-45E0-B573-726EDDC61036}" dt="2024-12-19T05:30:12.687" v="21080" actId="1076"/>
          <ac:spMkLst>
            <pc:docMk/>
            <pc:sldMk cId="3033493329" sldId="2141411775"/>
            <ac:spMk id="3" creationId="{98B999A8-94CD-F4B1-6F88-AD6A3B2E1C2D}"/>
          </ac:spMkLst>
        </pc:spChg>
        <pc:spChg chg="mod topLvl">
          <ac:chgData name="玲於奈 神山" userId="87719acbe39675c1" providerId="LiveId" clId="{AFB55FF8-ADDC-45E0-B573-726EDDC61036}" dt="2024-12-17T03:32:48.533" v="18803" actId="165"/>
          <ac:spMkLst>
            <pc:docMk/>
            <pc:sldMk cId="3033493329" sldId="2141411775"/>
            <ac:spMk id="12" creationId="{CEC1EA47-7FA1-6BF9-AA30-A7504C956FC3}"/>
          </ac:spMkLst>
        </pc:spChg>
        <pc:spChg chg="add">
          <ac:chgData name="玲於奈 神山" userId="87719acbe39675c1" providerId="LiveId" clId="{AFB55FF8-ADDC-45E0-B573-726EDDC61036}" dt="2024-12-13T01:22:07.841" v="15554" actId="26606"/>
          <ac:spMkLst>
            <pc:docMk/>
            <pc:sldMk cId="3033493329" sldId="2141411775"/>
            <ac:spMk id="25" creationId="{AF6CB648-9554-488A-B457-99CAAD1DA528}"/>
          </ac:spMkLst>
        </pc:spChg>
        <pc:spChg chg="add">
          <ac:chgData name="玲於奈 神山" userId="87719acbe39675c1" providerId="LiveId" clId="{AFB55FF8-ADDC-45E0-B573-726EDDC61036}" dt="2024-12-13T01:22:07.841" v="15554" actId="26606"/>
          <ac:spMkLst>
            <pc:docMk/>
            <pc:sldMk cId="3033493329" sldId="2141411775"/>
            <ac:spMk id="27" creationId="{E1ED8A68-A582-AC62-104E-E319E9DB340C}"/>
          </ac:spMkLst>
        </pc:spChg>
      </pc:sldChg>
      <pc:sldChg chg="add del">
        <pc:chgData name="玲於奈 神山" userId="87719acbe39675c1" providerId="LiveId" clId="{AFB55FF8-ADDC-45E0-B573-726EDDC61036}" dt="2024-12-09T06:04:33.587" v="13254" actId="47"/>
        <pc:sldMkLst>
          <pc:docMk/>
          <pc:sldMk cId="2730527875" sldId="2141411776"/>
        </pc:sldMkLst>
      </pc:sldChg>
      <pc:sldChg chg="modSp add mod">
        <pc:chgData name="玲於奈 神山" userId="87719acbe39675c1" providerId="LiveId" clId="{AFB55FF8-ADDC-45E0-B573-726EDDC61036}" dt="2024-12-09T14:06:56.969" v="14201" actId="20577"/>
        <pc:sldMkLst>
          <pc:docMk/>
          <pc:sldMk cId="3197299418" sldId="2141411776"/>
        </pc:sldMkLst>
      </pc:sldChg>
      <pc:sldChg chg="addSp delSp modSp add mod ord">
        <pc:chgData name="玲於奈 神山" userId="87719acbe39675c1" providerId="LiveId" clId="{AFB55FF8-ADDC-45E0-B573-726EDDC61036}" dt="2024-12-17T05:38:16.854" v="19849" actId="20577"/>
        <pc:sldMkLst>
          <pc:docMk/>
          <pc:sldMk cId="583353567" sldId="2141411777"/>
        </pc:sldMkLst>
        <pc:spChg chg="mod">
          <ac:chgData name="玲於奈 神山" userId="87719acbe39675c1" providerId="LiveId" clId="{AFB55FF8-ADDC-45E0-B573-726EDDC61036}" dt="2024-12-13T02:41:47.694" v="16154" actId="20577"/>
          <ac:spMkLst>
            <pc:docMk/>
            <pc:sldMk cId="583353567" sldId="2141411777"/>
            <ac:spMk id="2" creationId="{E708CB0D-5DD8-493E-951E-B44DCF76D914}"/>
          </ac:spMkLst>
        </pc:spChg>
        <pc:spChg chg="mod">
          <ac:chgData name="玲於奈 神山" userId="87719acbe39675c1" providerId="LiveId" clId="{AFB55FF8-ADDC-45E0-B573-726EDDC61036}" dt="2024-12-10T13:17:12.679" v="14758" actId="1076"/>
          <ac:spMkLst>
            <pc:docMk/>
            <pc:sldMk cId="583353567" sldId="2141411777"/>
            <ac:spMk id="3" creationId="{39344BD5-00DD-EEBF-22BA-86F374A3057A}"/>
          </ac:spMkLst>
        </pc:spChg>
        <pc:spChg chg="add mod">
          <ac:chgData name="玲於奈 神山" userId="87719acbe39675c1" providerId="LiveId" clId="{AFB55FF8-ADDC-45E0-B573-726EDDC61036}" dt="2024-12-17T05:38:16.854" v="19849" actId="20577"/>
          <ac:spMkLst>
            <pc:docMk/>
            <pc:sldMk cId="583353567" sldId="2141411777"/>
            <ac:spMk id="4" creationId="{67958866-451F-4360-7249-BA50EDC5C52A}"/>
          </ac:spMkLst>
        </pc:spChg>
        <pc:spChg chg="add mod">
          <ac:chgData name="玲於奈 神山" userId="87719acbe39675c1" providerId="LiveId" clId="{AFB55FF8-ADDC-45E0-B573-726EDDC61036}" dt="2024-12-10T13:08:41.832" v="14599" actId="164"/>
          <ac:spMkLst>
            <pc:docMk/>
            <pc:sldMk cId="583353567" sldId="2141411777"/>
            <ac:spMk id="5" creationId="{4A9D68AE-760E-31EC-0BD1-67C7B1457F2F}"/>
          </ac:spMkLst>
        </pc:spChg>
        <pc:spChg chg="add mod">
          <ac:chgData name="玲於奈 神山" userId="87719acbe39675c1" providerId="LiveId" clId="{AFB55FF8-ADDC-45E0-B573-726EDDC61036}" dt="2024-12-10T13:08:41.832" v="14599" actId="164"/>
          <ac:spMkLst>
            <pc:docMk/>
            <pc:sldMk cId="583353567" sldId="2141411777"/>
            <ac:spMk id="6" creationId="{A88B8ED4-3FAB-B47E-E5B3-5E3B5D4B4B73}"/>
          </ac:spMkLst>
        </pc:spChg>
        <pc:spChg chg="add mod">
          <ac:chgData name="玲於奈 神山" userId="87719acbe39675c1" providerId="LiveId" clId="{AFB55FF8-ADDC-45E0-B573-726EDDC61036}" dt="2024-12-10T13:08:41.832" v="14599" actId="164"/>
          <ac:spMkLst>
            <pc:docMk/>
            <pc:sldMk cId="583353567" sldId="2141411777"/>
            <ac:spMk id="7" creationId="{67D95AEA-0430-525B-1155-3AD392F3B7B3}"/>
          </ac:spMkLst>
        </pc:spChg>
        <pc:spChg chg="mod">
          <ac:chgData name="玲於奈 神山" userId="87719acbe39675c1" providerId="LiveId" clId="{AFB55FF8-ADDC-45E0-B573-726EDDC61036}" dt="2024-12-10T13:09:18.903" v="14607"/>
          <ac:spMkLst>
            <pc:docMk/>
            <pc:sldMk cId="583353567" sldId="2141411777"/>
            <ac:spMk id="10" creationId="{E1694482-4F09-6A41-4667-C5AC4CDDA820}"/>
          </ac:spMkLst>
        </pc:spChg>
        <pc:spChg chg="mod">
          <ac:chgData name="玲於奈 神山" userId="87719acbe39675c1" providerId="LiveId" clId="{AFB55FF8-ADDC-45E0-B573-726EDDC61036}" dt="2024-12-10T13:10:49.636" v="14635" actId="20577"/>
          <ac:spMkLst>
            <pc:docMk/>
            <pc:sldMk cId="583353567" sldId="2141411777"/>
            <ac:spMk id="11" creationId="{7A877026-EA0E-55DB-237B-2AA2EDDF9B0A}"/>
          </ac:spMkLst>
        </pc:spChg>
        <pc:spChg chg="mod">
          <ac:chgData name="玲於奈 神山" userId="87719acbe39675c1" providerId="LiveId" clId="{AFB55FF8-ADDC-45E0-B573-726EDDC61036}" dt="2024-12-10T13:10:53.446" v="14636"/>
          <ac:spMkLst>
            <pc:docMk/>
            <pc:sldMk cId="583353567" sldId="2141411777"/>
            <ac:spMk id="13" creationId="{7B49A4CA-41B7-DA95-8427-DC7CE05BD399}"/>
          </ac:spMkLst>
        </pc:spChg>
        <pc:spChg chg="mod">
          <ac:chgData name="玲於奈 神山" userId="87719acbe39675c1" providerId="LiveId" clId="{AFB55FF8-ADDC-45E0-B573-726EDDC61036}" dt="2024-12-10T13:12:01.828" v="14654" actId="20577"/>
          <ac:spMkLst>
            <pc:docMk/>
            <pc:sldMk cId="583353567" sldId="2141411777"/>
            <ac:spMk id="14" creationId="{B5A3912A-705E-8483-3914-09B9C7CB5412}"/>
          </ac:spMkLst>
        </pc:spChg>
        <pc:spChg chg="add mod">
          <ac:chgData name="玲於奈 神山" userId="87719acbe39675c1" providerId="LiveId" clId="{AFB55FF8-ADDC-45E0-B573-726EDDC61036}" dt="2024-12-10T13:13:29.558" v="14666" actId="207"/>
          <ac:spMkLst>
            <pc:docMk/>
            <pc:sldMk cId="583353567" sldId="2141411777"/>
            <ac:spMk id="15" creationId="{0C5C904E-D7AF-0AD8-E704-2694B2C8513E}"/>
          </ac:spMkLst>
        </pc:spChg>
        <pc:spChg chg="add mod">
          <ac:chgData name="玲於奈 神山" userId="87719acbe39675c1" providerId="LiveId" clId="{AFB55FF8-ADDC-45E0-B573-726EDDC61036}" dt="2024-12-10T13:16:21.662" v="14752" actId="1076"/>
          <ac:spMkLst>
            <pc:docMk/>
            <pc:sldMk cId="583353567" sldId="2141411777"/>
            <ac:spMk id="16" creationId="{8FB2FAA2-C596-25F3-F95D-38D87DA54855}"/>
          </ac:spMkLst>
        </pc:spChg>
        <pc:spChg chg="add mod">
          <ac:chgData name="玲於奈 神山" userId="87719acbe39675c1" providerId="LiveId" clId="{AFB55FF8-ADDC-45E0-B573-726EDDC61036}" dt="2024-12-10T13:16:52.150" v="14756" actId="1076"/>
          <ac:spMkLst>
            <pc:docMk/>
            <pc:sldMk cId="583353567" sldId="2141411777"/>
            <ac:spMk id="17" creationId="{FDC619E2-C6B9-DD2D-101B-82F8A3243197}"/>
          </ac:spMkLst>
        </pc:spChg>
        <pc:grpChg chg="add mod">
          <ac:chgData name="玲於奈 神山" userId="87719acbe39675c1" providerId="LiveId" clId="{AFB55FF8-ADDC-45E0-B573-726EDDC61036}" dt="2024-12-10T13:16:26.819" v="14753" actId="1076"/>
          <ac:grpSpMkLst>
            <pc:docMk/>
            <pc:sldMk cId="583353567" sldId="2141411777"/>
            <ac:grpSpMk id="8" creationId="{6631CE67-20DE-4723-0059-4A6164FA35E0}"/>
          </ac:grpSpMkLst>
        </pc:grpChg>
        <pc:grpChg chg="add mod">
          <ac:chgData name="玲於奈 神山" userId="87719acbe39675c1" providerId="LiveId" clId="{AFB55FF8-ADDC-45E0-B573-726EDDC61036}" dt="2024-12-10T13:11:45.672" v="14647" actId="14100"/>
          <ac:grpSpMkLst>
            <pc:docMk/>
            <pc:sldMk cId="583353567" sldId="2141411777"/>
            <ac:grpSpMk id="9" creationId="{5D348530-0F71-00DD-E425-B21321B657AE}"/>
          </ac:grpSpMkLst>
        </pc:grpChg>
        <pc:grpChg chg="add mod">
          <ac:chgData name="玲於奈 神山" userId="87719acbe39675c1" providerId="LiveId" clId="{AFB55FF8-ADDC-45E0-B573-726EDDC61036}" dt="2024-12-10T13:17:23.075" v="14760" actId="1076"/>
          <ac:grpSpMkLst>
            <pc:docMk/>
            <pc:sldMk cId="583353567" sldId="2141411777"/>
            <ac:grpSpMk id="12" creationId="{CE6E2EE3-C026-C22D-9D38-BD3D47E4BFBF}"/>
          </ac:grpSpMkLst>
        </pc:grpChg>
      </pc:sldChg>
      <pc:sldChg chg="new del">
        <pc:chgData name="玲於奈 神山" userId="87719acbe39675c1" providerId="LiveId" clId="{AFB55FF8-ADDC-45E0-B573-726EDDC61036}" dt="2024-12-10T12:08:37.842" v="14209" actId="47"/>
        <pc:sldMkLst>
          <pc:docMk/>
          <pc:sldMk cId="2373038058" sldId="2141411777"/>
        </pc:sldMkLst>
      </pc:sldChg>
      <pc:sldChg chg="add del">
        <pc:chgData name="玲於奈 神山" userId="87719acbe39675c1" providerId="LiveId" clId="{AFB55FF8-ADDC-45E0-B573-726EDDC61036}" dt="2024-12-11T09:52:13.604" v="14920" actId="2696"/>
        <pc:sldMkLst>
          <pc:docMk/>
          <pc:sldMk cId="3500898186" sldId="2141411778"/>
        </pc:sldMkLst>
      </pc:sldChg>
      <pc:sldChg chg="addSp delSp modSp add mod ord">
        <pc:chgData name="玲於奈 神山" userId="87719acbe39675c1" providerId="LiveId" clId="{AFB55FF8-ADDC-45E0-B573-726EDDC61036}" dt="2024-12-13T05:10:38.754" v="17259" actId="208"/>
        <pc:sldMkLst>
          <pc:docMk/>
          <pc:sldMk cId="1252428974" sldId="2141411779"/>
        </pc:sldMkLst>
        <pc:spChg chg="add mod">
          <ac:chgData name="玲於奈 神山" userId="87719acbe39675c1" providerId="LiveId" clId="{AFB55FF8-ADDC-45E0-B573-726EDDC61036}" dt="2024-12-13T05:09:38.709" v="17248" actId="207"/>
          <ac:spMkLst>
            <pc:docMk/>
            <pc:sldMk cId="1252428974" sldId="2141411779"/>
            <ac:spMk id="2" creationId="{84A70EA1-FC09-10A3-5264-493D1B2C45B2}"/>
          </ac:spMkLst>
        </pc:spChg>
        <pc:spChg chg="add mod">
          <ac:chgData name="玲於奈 神山" userId="87719acbe39675c1" providerId="LiveId" clId="{AFB55FF8-ADDC-45E0-B573-726EDDC61036}" dt="2024-12-13T05:08:00.850" v="17226" actId="1076"/>
          <ac:spMkLst>
            <pc:docMk/>
            <pc:sldMk cId="1252428974" sldId="2141411779"/>
            <ac:spMk id="4" creationId="{2D6AE7A6-5FDC-7E43-9D18-32E7097CFD83}"/>
          </ac:spMkLst>
        </pc:spChg>
        <pc:spChg chg="mod">
          <ac:chgData name="玲於奈 神山" userId="87719acbe39675c1" providerId="LiveId" clId="{AFB55FF8-ADDC-45E0-B573-726EDDC61036}" dt="2024-12-11T11:54:34.534" v="15167" actId="1076"/>
          <ac:spMkLst>
            <pc:docMk/>
            <pc:sldMk cId="1252428974" sldId="2141411779"/>
            <ac:spMk id="7" creationId="{E5E8AF7C-D7E7-2B5F-4971-85629179EBCA}"/>
          </ac:spMkLst>
        </pc:spChg>
        <pc:spChg chg="add mod">
          <ac:chgData name="玲於奈 神山" userId="87719acbe39675c1" providerId="LiveId" clId="{AFB55FF8-ADDC-45E0-B573-726EDDC61036}" dt="2024-12-13T05:09:30.389" v="17246" actId="207"/>
          <ac:spMkLst>
            <pc:docMk/>
            <pc:sldMk cId="1252428974" sldId="2141411779"/>
            <ac:spMk id="8" creationId="{375A7977-6D97-1BD9-73A6-C53B1B4DE580}"/>
          </ac:spMkLst>
        </pc:spChg>
        <pc:spChg chg="add mod">
          <ac:chgData name="玲於奈 神山" userId="87719acbe39675c1" providerId="LiveId" clId="{AFB55FF8-ADDC-45E0-B573-726EDDC61036}" dt="2024-12-13T05:09:34.820" v="17247" actId="207"/>
          <ac:spMkLst>
            <pc:docMk/>
            <pc:sldMk cId="1252428974" sldId="2141411779"/>
            <ac:spMk id="12" creationId="{A0BDF898-591D-1EDA-A95A-474368DDE1EC}"/>
          </ac:spMkLst>
        </pc:spChg>
        <pc:spChg chg="mod">
          <ac:chgData name="玲於奈 神山" userId="87719acbe39675c1" providerId="LiveId" clId="{AFB55FF8-ADDC-45E0-B573-726EDDC61036}" dt="2024-12-11T11:58:21.573" v="15190"/>
          <ac:spMkLst>
            <pc:docMk/>
            <pc:sldMk cId="1252428974" sldId="2141411779"/>
            <ac:spMk id="15" creationId="{3F375005-6BDE-C2EC-AA69-58B821327E5B}"/>
          </ac:spMkLst>
        </pc:spChg>
        <pc:spChg chg="mod">
          <ac:chgData name="玲於奈 神山" userId="87719acbe39675c1" providerId="LiveId" clId="{AFB55FF8-ADDC-45E0-B573-726EDDC61036}" dt="2024-12-11T11:58:41.189" v="15205" actId="20577"/>
          <ac:spMkLst>
            <pc:docMk/>
            <pc:sldMk cId="1252428974" sldId="2141411779"/>
            <ac:spMk id="16" creationId="{4CFB9E1A-7913-536F-096E-202AC8F72FF9}"/>
          </ac:spMkLst>
        </pc:spChg>
        <pc:spChg chg="mod">
          <ac:chgData name="玲於奈 神山" userId="87719acbe39675c1" providerId="LiveId" clId="{AFB55FF8-ADDC-45E0-B573-726EDDC61036}" dt="2024-12-13T05:10:20.621" v="17256" actId="1076"/>
          <ac:spMkLst>
            <pc:docMk/>
            <pc:sldMk cId="1252428974" sldId="2141411779"/>
            <ac:spMk id="21" creationId="{26F472C3-225C-2FAA-3979-6D8340F9336D}"/>
          </ac:spMkLst>
        </pc:spChg>
        <pc:spChg chg="add mod">
          <ac:chgData name="玲於奈 神山" userId="87719acbe39675c1" providerId="LiveId" clId="{AFB55FF8-ADDC-45E0-B573-726EDDC61036}" dt="2024-12-13T05:08:41.450" v="17237" actId="1076"/>
          <ac:spMkLst>
            <pc:docMk/>
            <pc:sldMk cId="1252428974" sldId="2141411779"/>
            <ac:spMk id="27" creationId="{349C6788-FC02-D1C1-5FAE-476739B1D975}"/>
          </ac:spMkLst>
        </pc:spChg>
        <pc:spChg chg="mod">
          <ac:chgData name="玲於奈 神山" userId="87719acbe39675c1" providerId="LiveId" clId="{AFB55FF8-ADDC-45E0-B573-726EDDC61036}" dt="2024-12-13T05:06:18.334" v="17199" actId="1076"/>
          <ac:spMkLst>
            <pc:docMk/>
            <pc:sldMk cId="1252428974" sldId="2141411779"/>
            <ac:spMk id="28" creationId="{C4878114-7DB1-A545-1A8D-3A612FEC4A56}"/>
          </ac:spMkLst>
        </pc:spChg>
        <pc:spChg chg="mod">
          <ac:chgData name="玲於奈 神山" userId="87719acbe39675c1" providerId="LiveId" clId="{AFB55FF8-ADDC-45E0-B573-726EDDC61036}" dt="2024-12-13T05:09:46.871" v="17249" actId="207"/>
          <ac:spMkLst>
            <pc:docMk/>
            <pc:sldMk cId="1252428974" sldId="2141411779"/>
            <ac:spMk id="31" creationId="{5D2A2904-FA3D-1348-9C65-EF507512E651}"/>
          </ac:spMkLst>
        </pc:spChg>
        <pc:spChg chg="mod">
          <ac:chgData name="玲於奈 神山" userId="87719acbe39675c1" providerId="LiveId" clId="{AFB55FF8-ADDC-45E0-B573-726EDDC61036}" dt="2024-12-13T05:09:22.661" v="17245" actId="207"/>
          <ac:spMkLst>
            <pc:docMk/>
            <pc:sldMk cId="1252428974" sldId="2141411779"/>
            <ac:spMk id="32" creationId="{0F791209-24AD-B5C9-E3EC-A027394AFD5E}"/>
          </ac:spMkLst>
        </pc:spChg>
        <pc:spChg chg="mod">
          <ac:chgData name="玲於奈 神山" userId="87719acbe39675c1" providerId="LiveId" clId="{AFB55FF8-ADDC-45E0-B573-726EDDC61036}" dt="2024-12-11T11:52:04.086" v="15125" actId="688"/>
          <ac:spMkLst>
            <pc:docMk/>
            <pc:sldMk cId="1252428974" sldId="2141411779"/>
            <ac:spMk id="35" creationId="{F5877A7B-4F92-12DC-B348-F053A9895DA1}"/>
          </ac:spMkLst>
        </pc:spChg>
        <pc:spChg chg="mod">
          <ac:chgData name="玲於奈 神山" userId="87719acbe39675c1" providerId="LiveId" clId="{AFB55FF8-ADDC-45E0-B573-726EDDC61036}" dt="2024-12-11T11:51:31.656" v="15118" actId="688"/>
          <ac:spMkLst>
            <pc:docMk/>
            <pc:sldMk cId="1252428974" sldId="2141411779"/>
            <ac:spMk id="39" creationId="{C114A656-8D7D-3116-E67C-BC75D2BB3985}"/>
          </ac:spMkLst>
        </pc:spChg>
        <pc:spChg chg="mod">
          <ac:chgData name="玲於奈 神山" userId="87719acbe39675c1" providerId="LiveId" clId="{AFB55FF8-ADDC-45E0-B573-726EDDC61036}" dt="2024-12-11T11:51:38.287" v="15120" actId="688"/>
          <ac:spMkLst>
            <pc:docMk/>
            <pc:sldMk cId="1252428974" sldId="2141411779"/>
            <ac:spMk id="40" creationId="{E34A6CA2-8F22-1744-85F1-5B26AD5D2FB5}"/>
          </ac:spMkLst>
        </pc:spChg>
        <pc:grpChg chg="add mod">
          <ac:chgData name="玲於奈 神山" userId="87719acbe39675c1" providerId="LiveId" clId="{AFB55FF8-ADDC-45E0-B573-726EDDC61036}" dt="2024-12-13T05:09:55.238" v="17251" actId="1076"/>
          <ac:grpSpMkLst>
            <pc:docMk/>
            <pc:sldMk cId="1252428974" sldId="2141411779"/>
            <ac:grpSpMk id="14" creationId="{AA2217F1-CD0D-E316-4046-F52381434A7D}"/>
          </ac:grpSpMkLst>
        </pc:grpChg>
        <pc:grpChg chg="add mod">
          <ac:chgData name="玲於奈 神山" userId="87719acbe39675c1" providerId="LiveId" clId="{AFB55FF8-ADDC-45E0-B573-726EDDC61036}" dt="2024-12-13T05:08:50.491" v="17240" actId="207"/>
          <ac:grpSpMkLst>
            <pc:docMk/>
            <pc:sldMk cId="1252428974" sldId="2141411779"/>
            <ac:grpSpMk id="30" creationId="{137E44A5-B9B5-757C-8325-014CFFFD83E1}"/>
          </ac:grpSpMkLst>
        </pc:grpChg>
        <pc:grpChg chg="mod">
          <ac:chgData name="玲於奈 神山" userId="87719acbe39675c1" providerId="LiveId" clId="{AFB55FF8-ADDC-45E0-B573-726EDDC61036}" dt="2024-12-13T05:09:51.877" v="17250" actId="1076"/>
          <ac:grpSpMkLst>
            <pc:docMk/>
            <pc:sldMk cId="1252428974" sldId="2141411779"/>
            <ac:grpSpMk id="33" creationId="{887ABB25-ACB2-5A01-60A4-CBC8FE81EDEE}"/>
          </ac:grpSpMkLst>
        </pc:grpChg>
        <pc:grpChg chg="mod">
          <ac:chgData name="玲於奈 神山" userId="87719acbe39675c1" providerId="LiveId" clId="{AFB55FF8-ADDC-45E0-B573-726EDDC61036}" dt="2024-12-13T05:09:58.826" v="17252" actId="1076"/>
          <ac:grpSpMkLst>
            <pc:docMk/>
            <pc:sldMk cId="1252428974" sldId="2141411779"/>
            <ac:grpSpMk id="38" creationId="{9D8E8AFA-C3D1-0778-370A-B75C00A2690F}"/>
          </ac:grpSpMkLst>
        </pc:grpChg>
        <pc:cxnChg chg="mod ord">
          <ac:chgData name="玲於奈 神山" userId="87719acbe39675c1" providerId="LiveId" clId="{AFB55FF8-ADDC-45E0-B573-726EDDC61036}" dt="2024-12-13T05:07:13.823" v="17217" actId="1076"/>
          <ac:cxnSpMkLst>
            <pc:docMk/>
            <pc:sldMk cId="1252428974" sldId="2141411779"/>
            <ac:cxnSpMk id="13" creationId="{DDC6BD1D-D635-D818-FFEC-BE0C8B88003B}"/>
          </ac:cxnSpMkLst>
        </pc:cxnChg>
        <pc:cxnChg chg="add mod">
          <ac:chgData name="玲於奈 神山" userId="87719acbe39675c1" providerId="LiveId" clId="{AFB55FF8-ADDC-45E0-B573-726EDDC61036}" dt="2024-12-13T05:06:50.694" v="17210" actId="14100"/>
          <ac:cxnSpMkLst>
            <pc:docMk/>
            <pc:sldMk cId="1252428974" sldId="2141411779"/>
            <ac:cxnSpMk id="17" creationId="{F8C8DA18-FC50-4C45-361C-4DFD84A30A79}"/>
          </ac:cxnSpMkLst>
        </pc:cxnChg>
        <pc:cxnChg chg="mod">
          <ac:chgData name="玲於奈 神山" userId="87719acbe39675c1" providerId="LiveId" clId="{AFB55FF8-ADDC-45E0-B573-726EDDC61036}" dt="2024-12-13T05:10:10.983" v="17253" actId="14100"/>
          <ac:cxnSpMkLst>
            <pc:docMk/>
            <pc:sldMk cId="1252428974" sldId="2141411779"/>
            <ac:cxnSpMk id="18" creationId="{DFF11804-FF98-35CD-213F-E6F2FE41125A}"/>
          </ac:cxnSpMkLst>
        </pc:cxnChg>
        <pc:cxnChg chg="add mod">
          <ac:chgData name="玲於奈 神山" userId="87719acbe39675c1" providerId="LiveId" clId="{AFB55FF8-ADDC-45E0-B573-726EDDC61036}" dt="2024-12-13T05:07:21.823" v="17219" actId="14100"/>
          <ac:cxnSpMkLst>
            <pc:docMk/>
            <pc:sldMk cId="1252428974" sldId="2141411779"/>
            <ac:cxnSpMk id="19" creationId="{00C5A54D-71B2-5893-E257-3FBAA7BA1CB6}"/>
          </ac:cxnSpMkLst>
        </pc:cxnChg>
        <pc:cxnChg chg="add mod">
          <ac:chgData name="玲於奈 神山" userId="87719acbe39675c1" providerId="LiveId" clId="{AFB55FF8-ADDC-45E0-B573-726EDDC61036}" dt="2024-12-13T05:07:01.428" v="17214" actId="1076"/>
          <ac:cxnSpMkLst>
            <pc:docMk/>
            <pc:sldMk cId="1252428974" sldId="2141411779"/>
            <ac:cxnSpMk id="24" creationId="{2BF4FF54-C2F5-F15D-6254-079BB171BDDE}"/>
          </ac:cxnSpMkLst>
        </pc:cxnChg>
        <pc:cxnChg chg="add mod">
          <ac:chgData name="玲於奈 神山" userId="87719acbe39675c1" providerId="LiveId" clId="{AFB55FF8-ADDC-45E0-B573-726EDDC61036}" dt="2024-12-13T05:08:00.850" v="17226" actId="1076"/>
          <ac:cxnSpMkLst>
            <pc:docMk/>
            <pc:sldMk cId="1252428974" sldId="2141411779"/>
            <ac:cxnSpMk id="25" creationId="{24DC03E1-EE71-2356-EFBF-B8572CA98753}"/>
          </ac:cxnSpMkLst>
        </pc:cxnChg>
        <pc:cxnChg chg="add mod">
          <ac:chgData name="玲於奈 神山" userId="87719acbe39675c1" providerId="LiveId" clId="{AFB55FF8-ADDC-45E0-B573-726EDDC61036}" dt="2024-12-13T05:10:38.754" v="17259" actId="208"/>
          <ac:cxnSpMkLst>
            <pc:docMk/>
            <pc:sldMk cId="1252428974" sldId="2141411779"/>
            <ac:cxnSpMk id="43" creationId="{2023A4A9-CE72-970A-2B2E-9997680063D6}"/>
          </ac:cxnSpMkLst>
        </pc:cxnChg>
      </pc:sldChg>
      <pc:sldChg chg="addSp delSp modSp add mod ord setBg">
        <pc:chgData name="玲於奈 神山" userId="87719acbe39675c1" providerId="LiveId" clId="{AFB55FF8-ADDC-45E0-B573-726EDDC61036}" dt="2024-12-19T05:46:24.137" v="21310" actId="20577"/>
        <pc:sldMkLst>
          <pc:docMk/>
          <pc:sldMk cId="2899872065" sldId="2141411780"/>
        </pc:sldMkLst>
        <pc:spChg chg="mod">
          <ac:chgData name="玲於奈 神山" userId="87719acbe39675c1" providerId="LiveId" clId="{AFB55FF8-ADDC-45E0-B573-726EDDC61036}" dt="2024-12-19T05:46:24.137" v="21310" actId="20577"/>
          <ac:spMkLst>
            <pc:docMk/>
            <pc:sldMk cId="2899872065" sldId="2141411780"/>
            <ac:spMk id="3" creationId="{1E6BCC5A-F485-ED48-A67D-C656AF8AF312}"/>
          </ac:spMkLst>
        </pc:spChg>
        <pc:spChg chg="add">
          <ac:chgData name="玲於奈 神山" userId="87719acbe39675c1" providerId="LiveId" clId="{AFB55FF8-ADDC-45E0-B573-726EDDC61036}" dt="2024-12-13T04:28:53.063" v="16676" actId="26606"/>
          <ac:spMkLst>
            <pc:docMk/>
            <pc:sldMk cId="2899872065" sldId="2141411780"/>
            <ac:spMk id="74" creationId="{B8F3E811-B104-4DFF-951A-008C860FF1D2}"/>
          </ac:spMkLst>
        </pc:spChg>
        <pc:spChg chg="add">
          <ac:chgData name="玲於奈 神山" userId="87719acbe39675c1" providerId="LiveId" clId="{AFB55FF8-ADDC-45E0-B573-726EDDC61036}" dt="2024-12-13T04:28:53.063" v="16676" actId="26606"/>
          <ac:spMkLst>
            <pc:docMk/>
            <pc:sldMk cId="2899872065" sldId="2141411780"/>
            <ac:spMk id="75" creationId="{081EA652-8C6A-4E69-BEB9-170809474553}"/>
          </ac:spMkLst>
        </pc:spChg>
        <pc:spChg chg="add">
          <ac:chgData name="玲於奈 神山" userId="87719acbe39675c1" providerId="LiveId" clId="{AFB55FF8-ADDC-45E0-B573-726EDDC61036}" dt="2024-12-13T04:28:53.063" v="16676" actId="26606"/>
          <ac:spMkLst>
            <pc:docMk/>
            <pc:sldMk cId="2899872065" sldId="2141411780"/>
            <ac:spMk id="76" creationId="{F474090D-CD95-4B41-BE3D-6596953D322D}"/>
          </ac:spMkLst>
        </pc:spChg>
        <pc:spChg chg="add">
          <ac:chgData name="玲於奈 神山" userId="87719acbe39675c1" providerId="LiveId" clId="{AFB55FF8-ADDC-45E0-B573-726EDDC61036}" dt="2024-12-13T04:28:53.063" v="16676" actId="26606"/>
          <ac:spMkLst>
            <pc:docMk/>
            <pc:sldMk cId="2899872065" sldId="2141411780"/>
            <ac:spMk id="77" creationId="{5298780A-33B9-4EA2-8F67-DE68AD62841B}"/>
          </ac:spMkLst>
        </pc:spChg>
      </pc:sldChg>
      <pc:sldChg chg="addSp delSp modSp add mod ord delAnim">
        <pc:chgData name="玲於奈 神山" userId="87719acbe39675c1" providerId="LiveId" clId="{AFB55FF8-ADDC-45E0-B573-726EDDC61036}" dt="2024-12-19T05:55:43.311" v="21392" actId="255"/>
        <pc:sldMkLst>
          <pc:docMk/>
          <pc:sldMk cId="1580435517" sldId="2141411781"/>
        </pc:sldMkLst>
      </pc:sldChg>
      <pc:sldChg chg="addSp delSp modSp add del mod ord delAnim">
        <pc:chgData name="玲於奈 神山" userId="87719acbe39675c1" providerId="LiveId" clId="{AFB55FF8-ADDC-45E0-B573-726EDDC61036}" dt="2024-12-13T05:23:43.891" v="17379" actId="2696"/>
        <pc:sldMkLst>
          <pc:docMk/>
          <pc:sldMk cId="3736879681" sldId="2141411782"/>
        </pc:sldMkLst>
      </pc:sldChg>
      <pc:sldChg chg="addSp delSp modSp add mod delAnim modNotesTx">
        <pc:chgData name="玲於奈 神山" userId="87719acbe39675c1" providerId="LiveId" clId="{AFB55FF8-ADDC-45E0-B573-726EDDC61036}" dt="2024-12-19T05:46:58.729" v="21343" actId="20577"/>
        <pc:sldMkLst>
          <pc:docMk/>
          <pc:sldMk cId="1085799020" sldId="2141411783"/>
        </pc:sldMkLst>
        <pc:spChg chg="mod">
          <ac:chgData name="玲於奈 神山" userId="87719acbe39675c1" providerId="LiveId" clId="{AFB55FF8-ADDC-45E0-B573-726EDDC61036}" dt="2024-12-19T04:31:21.696" v="20400" actId="1076"/>
          <ac:spMkLst>
            <pc:docMk/>
            <pc:sldMk cId="1085799020" sldId="2141411783"/>
            <ac:spMk id="2" creationId="{815DCD5E-86D4-72E2-1A89-20025F168321}"/>
          </ac:spMkLst>
        </pc:spChg>
        <pc:spChg chg="add mod">
          <ac:chgData name="玲於奈 神山" userId="87719acbe39675c1" providerId="LiveId" clId="{AFB55FF8-ADDC-45E0-B573-726EDDC61036}" dt="2024-12-19T04:35:12.403" v="20506" actId="20577"/>
          <ac:spMkLst>
            <pc:docMk/>
            <pc:sldMk cId="1085799020" sldId="2141411783"/>
            <ac:spMk id="6" creationId="{C73ECDDB-D879-D2EA-0B1A-0D18950358A9}"/>
          </ac:spMkLst>
        </pc:spChg>
        <pc:spChg chg="add">
          <ac:chgData name="玲於奈 神山" userId="87719acbe39675c1" providerId="LiveId" clId="{AFB55FF8-ADDC-45E0-B573-726EDDC61036}" dt="2024-12-13T04:26:24.526" v="16660" actId="26606"/>
          <ac:spMkLst>
            <pc:docMk/>
            <pc:sldMk cId="1085799020" sldId="2141411783"/>
            <ac:spMk id="48" creationId="{081EA652-8C6A-4E69-BEB9-170809474553}"/>
          </ac:spMkLst>
        </pc:spChg>
        <pc:spChg chg="add">
          <ac:chgData name="玲於奈 神山" userId="87719acbe39675c1" providerId="LiveId" clId="{AFB55FF8-ADDC-45E0-B573-726EDDC61036}" dt="2024-12-13T04:26:24.526" v="16660" actId="26606"/>
          <ac:spMkLst>
            <pc:docMk/>
            <pc:sldMk cId="1085799020" sldId="2141411783"/>
            <ac:spMk id="50" creationId="{5298780A-33B9-4EA2-8F67-DE68AD62841B}"/>
          </ac:spMkLst>
        </pc:spChg>
        <pc:spChg chg="add">
          <ac:chgData name="玲於奈 神山" userId="87719acbe39675c1" providerId="LiveId" clId="{AFB55FF8-ADDC-45E0-B573-726EDDC61036}" dt="2024-12-13T04:26:24.526" v="16660" actId="26606"/>
          <ac:spMkLst>
            <pc:docMk/>
            <pc:sldMk cId="1085799020" sldId="2141411783"/>
            <ac:spMk id="52" creationId="{7F488E8B-4E1E-4402-8935-D4E6C02615C7}"/>
          </ac:spMkLst>
        </pc:spChg>
      </pc:sldChg>
      <pc:sldChg chg="add del">
        <pc:chgData name="玲於奈 神山" userId="87719acbe39675c1" providerId="LiveId" clId="{AFB55FF8-ADDC-45E0-B573-726EDDC61036}" dt="2024-12-13T02:59:30.409" v="16320" actId="47"/>
        <pc:sldMkLst>
          <pc:docMk/>
          <pc:sldMk cId="3340092621" sldId="2141411784"/>
        </pc:sldMkLst>
      </pc:sldChg>
      <pc:sldChg chg="add del">
        <pc:chgData name="玲於奈 神山" userId="87719acbe39675c1" providerId="LiveId" clId="{AFB55FF8-ADDC-45E0-B573-726EDDC61036}" dt="2024-12-13T02:59:31.745" v="16321" actId="47"/>
        <pc:sldMkLst>
          <pc:docMk/>
          <pc:sldMk cId="1223912209" sldId="2141411785"/>
        </pc:sldMkLst>
      </pc:sldChg>
      <pc:sldChg chg="addSp delSp modSp add mod ord delAnim modAnim">
        <pc:chgData name="玲於奈 神山" userId="87719acbe39675c1" providerId="LiveId" clId="{AFB55FF8-ADDC-45E0-B573-726EDDC61036}" dt="2024-12-19T05:48:24.347" v="21383" actId="20577"/>
        <pc:sldMkLst>
          <pc:docMk/>
          <pc:sldMk cId="326342392" sldId="2141411786"/>
        </pc:sldMkLst>
        <pc:spChg chg="mod">
          <ac:chgData name="玲於奈 神山" userId="87719acbe39675c1" providerId="LiveId" clId="{AFB55FF8-ADDC-45E0-B573-726EDDC61036}" dt="2024-12-13T06:42:05.926" v="18645" actId="120"/>
          <ac:spMkLst>
            <pc:docMk/>
            <pc:sldMk cId="326342392" sldId="2141411786"/>
            <ac:spMk id="2" creationId="{815DCD5E-86D4-72E2-1A89-20025F168321}"/>
          </ac:spMkLst>
        </pc:spChg>
        <pc:spChg chg="add mod">
          <ac:chgData name="玲於奈 神山" userId="87719acbe39675c1" providerId="LiveId" clId="{AFB55FF8-ADDC-45E0-B573-726EDDC61036}" dt="2024-12-19T05:48:24.347" v="21383" actId="20577"/>
          <ac:spMkLst>
            <pc:docMk/>
            <pc:sldMk cId="326342392" sldId="2141411786"/>
            <ac:spMk id="4" creationId="{59412701-1378-E5D7-DE4B-9BD04FC86C7B}"/>
          </ac:spMkLst>
        </pc:spChg>
        <pc:picChg chg="add mod">
          <ac:chgData name="玲於奈 神山" userId="87719acbe39675c1" providerId="LiveId" clId="{AFB55FF8-ADDC-45E0-B573-726EDDC61036}" dt="2024-12-17T06:04:23.101" v="20297" actId="1076"/>
          <ac:picMkLst>
            <pc:docMk/>
            <pc:sldMk cId="326342392" sldId="2141411786"/>
            <ac:picMk id="9" creationId="{760EBA51-E2D6-5433-C7B9-DF760D1BCFE6}"/>
          </ac:picMkLst>
        </pc:picChg>
      </pc:sldChg>
      <pc:sldChg chg="add del">
        <pc:chgData name="玲於奈 神山" userId="87719acbe39675c1" providerId="LiveId" clId="{AFB55FF8-ADDC-45E0-B573-726EDDC61036}" dt="2024-12-13T02:59:32.375" v="16322" actId="47"/>
        <pc:sldMkLst>
          <pc:docMk/>
          <pc:sldMk cId="2032962713" sldId="2141411787"/>
        </pc:sldMkLst>
      </pc:sldChg>
      <pc:sldChg chg="addSp delSp modSp add mod ord delAnim">
        <pc:chgData name="玲於奈 神山" userId="87719acbe39675c1" providerId="LiveId" clId="{AFB55FF8-ADDC-45E0-B573-726EDDC61036}" dt="2024-12-19T05:56:00.572" v="21396" actId="255"/>
        <pc:sldMkLst>
          <pc:docMk/>
          <pc:sldMk cId="1615478586" sldId="2141411788"/>
        </pc:sldMkLst>
      </pc:sldChg>
      <pc:sldChg chg="delSp modSp new del mod">
        <pc:chgData name="玲於奈 神山" userId="87719acbe39675c1" providerId="LiveId" clId="{AFB55FF8-ADDC-45E0-B573-726EDDC61036}" dt="2024-12-13T01:19:45.547" v="15549" actId="2696"/>
        <pc:sldMkLst>
          <pc:docMk/>
          <pc:sldMk cId="2408722901" sldId="2141411789"/>
        </pc:sldMkLst>
      </pc:sldChg>
      <pc:sldChg chg="addSp delSp modSp add mod">
        <pc:chgData name="玲於奈 神山" userId="87719acbe39675c1" providerId="LiveId" clId="{AFB55FF8-ADDC-45E0-B573-726EDDC61036}" dt="2024-12-19T04:32:24.398" v="20441" actId="20577"/>
        <pc:sldMkLst>
          <pc:docMk/>
          <pc:sldMk cId="2424872552" sldId="2141411789"/>
        </pc:sldMkLst>
        <pc:spChg chg="mod">
          <ac:chgData name="玲於奈 神山" userId="87719acbe39675c1" providerId="LiveId" clId="{AFB55FF8-ADDC-45E0-B573-726EDDC61036}" dt="2024-12-13T04:38:17.709" v="16747" actId="255"/>
          <ac:spMkLst>
            <pc:docMk/>
            <pc:sldMk cId="2424872552" sldId="2141411789"/>
            <ac:spMk id="2" creationId="{EC6D3171-575C-F9F9-4008-55E26A482E83}"/>
          </ac:spMkLst>
        </pc:spChg>
        <pc:spChg chg="mod">
          <ac:chgData name="玲於奈 神山" userId="87719acbe39675c1" providerId="LiveId" clId="{AFB55FF8-ADDC-45E0-B573-726EDDC61036}" dt="2024-12-19T04:32:24.398" v="20441" actId="20577"/>
          <ac:spMkLst>
            <pc:docMk/>
            <pc:sldMk cId="2424872552" sldId="2141411789"/>
            <ac:spMk id="6" creationId="{BD9E0A8F-80F7-90E0-DC16-8D635F900714}"/>
          </ac:spMkLst>
        </pc:spChg>
        <pc:spChg chg="add">
          <ac:chgData name="玲於奈 神山" userId="87719acbe39675c1" providerId="LiveId" clId="{AFB55FF8-ADDC-45E0-B573-726EDDC61036}" dt="2024-12-13T04:26:32.945" v="16661" actId="26606"/>
          <ac:spMkLst>
            <pc:docMk/>
            <pc:sldMk cId="2424872552" sldId="2141411789"/>
            <ac:spMk id="48" creationId="{081EA652-8C6A-4E69-BEB9-170809474553}"/>
          </ac:spMkLst>
        </pc:spChg>
        <pc:spChg chg="add">
          <ac:chgData name="玲於奈 神山" userId="87719acbe39675c1" providerId="LiveId" clId="{AFB55FF8-ADDC-45E0-B573-726EDDC61036}" dt="2024-12-13T04:26:32.945" v="16661" actId="26606"/>
          <ac:spMkLst>
            <pc:docMk/>
            <pc:sldMk cId="2424872552" sldId="2141411789"/>
            <ac:spMk id="50" creationId="{5298780A-33B9-4EA2-8F67-DE68AD62841B}"/>
          </ac:spMkLst>
        </pc:spChg>
        <pc:spChg chg="add">
          <ac:chgData name="玲於奈 神山" userId="87719acbe39675c1" providerId="LiveId" clId="{AFB55FF8-ADDC-45E0-B573-726EDDC61036}" dt="2024-12-13T04:26:32.945" v="16661" actId="26606"/>
          <ac:spMkLst>
            <pc:docMk/>
            <pc:sldMk cId="2424872552" sldId="2141411789"/>
            <ac:spMk id="52" creationId="{7F488E8B-4E1E-4402-8935-D4E6C02615C7}"/>
          </ac:spMkLst>
        </pc:spChg>
      </pc:sldChg>
      <pc:sldChg chg="addSp delSp modSp add del mod">
        <pc:chgData name="玲於奈 神山" userId="87719acbe39675c1" providerId="LiveId" clId="{AFB55FF8-ADDC-45E0-B573-726EDDC61036}" dt="2024-12-13T02:44:35.656" v="16163" actId="2696"/>
        <pc:sldMkLst>
          <pc:docMk/>
          <pc:sldMk cId="77599588" sldId="2141411790"/>
        </pc:sldMkLst>
      </pc:sldChg>
      <pc:sldChg chg="addSp delSp add del setBg delDesignElem">
        <pc:chgData name="玲於奈 神山" userId="87719acbe39675c1" providerId="LiveId" clId="{AFB55FF8-ADDC-45E0-B573-726EDDC61036}" dt="2024-12-13T04:39:43.783" v="16757"/>
        <pc:sldMkLst>
          <pc:docMk/>
          <pc:sldMk cId="458689059" sldId="2141411790"/>
        </pc:sldMkLst>
      </pc:sldChg>
      <pc:sldChg chg="modSp add mod ord">
        <pc:chgData name="玲於奈 神山" userId="87719acbe39675c1" providerId="LiveId" clId="{AFB55FF8-ADDC-45E0-B573-726EDDC61036}" dt="2024-12-13T05:39:04.627" v="17638" actId="255"/>
        <pc:sldMkLst>
          <pc:docMk/>
          <pc:sldMk cId="962664085" sldId="2141411790"/>
        </pc:sldMkLst>
        <pc:spChg chg="mod">
          <ac:chgData name="玲於奈 神山" userId="87719acbe39675c1" providerId="LiveId" clId="{AFB55FF8-ADDC-45E0-B573-726EDDC61036}" dt="2024-12-13T05:23:05.090" v="17371" actId="20577"/>
          <ac:spMkLst>
            <pc:docMk/>
            <pc:sldMk cId="962664085" sldId="2141411790"/>
            <ac:spMk id="2" creationId="{A8B18C34-63C0-B613-DB53-DF82A84EED3F}"/>
          </ac:spMkLst>
        </pc:spChg>
        <pc:spChg chg="mod">
          <ac:chgData name="玲於奈 神山" userId="87719acbe39675c1" providerId="LiveId" clId="{AFB55FF8-ADDC-45E0-B573-726EDDC61036}" dt="2024-12-13T05:39:04.627" v="17638" actId="255"/>
          <ac:spMkLst>
            <pc:docMk/>
            <pc:sldMk cId="962664085" sldId="2141411790"/>
            <ac:spMk id="6" creationId="{08F37A6E-F057-7EBE-5B43-D811FF093093}"/>
          </ac:spMkLst>
        </pc:spChg>
      </pc:sldChg>
      <pc:sldChg chg="add del ord">
        <pc:chgData name="玲於奈 神山" userId="87719acbe39675c1" providerId="LiveId" clId="{AFB55FF8-ADDC-45E0-B573-726EDDC61036}" dt="2024-12-13T02:36:36.288" v="16129" actId="2696"/>
        <pc:sldMkLst>
          <pc:docMk/>
          <pc:sldMk cId="1257008796" sldId="2141411790"/>
        </pc:sldMkLst>
      </pc:sldChg>
      <pc:sldChg chg="delSp add del setBg delDesignElem">
        <pc:chgData name="玲於奈 神山" userId="87719acbe39675c1" providerId="LiveId" clId="{AFB55FF8-ADDC-45E0-B573-726EDDC61036}" dt="2024-12-13T05:22:39.271" v="17365" actId="47"/>
        <pc:sldMkLst>
          <pc:docMk/>
          <pc:sldMk cId="3676839485" sldId="2141411790"/>
        </pc:sldMkLst>
      </pc:sldChg>
      <pc:sldChg chg="delSp add del setBg delDesignElem">
        <pc:chgData name="玲於奈 神山" userId="87719acbe39675c1" providerId="LiveId" clId="{AFB55FF8-ADDC-45E0-B573-726EDDC61036}" dt="2024-12-17T04:11:52.043" v="18959" actId="47"/>
        <pc:sldMkLst>
          <pc:docMk/>
          <pc:sldMk cId="943620875" sldId="2141411791"/>
        </pc:sldMkLst>
      </pc:sldChg>
      <pc:sldChg chg="addSp delSp modSp new del mod">
        <pc:chgData name="玲於奈 神山" userId="87719acbe39675c1" providerId="LiveId" clId="{AFB55FF8-ADDC-45E0-B573-726EDDC61036}" dt="2024-12-19T04:54:17.684" v="20868" actId="47"/>
        <pc:sldMkLst>
          <pc:docMk/>
          <pc:sldMk cId="4275773250" sldId="2141411791"/>
        </pc:sldMkLst>
      </pc:sldChg>
      <pc:sldChg chg="addSp delSp modSp add mod ord">
        <pc:chgData name="玲於奈 神山" userId="87719acbe39675c1" providerId="LiveId" clId="{AFB55FF8-ADDC-45E0-B573-726EDDC61036}" dt="2024-12-19T05:55:36.226" v="21390" actId="255"/>
        <pc:sldMkLst>
          <pc:docMk/>
          <pc:sldMk cId="1037560128" sldId="2141411792"/>
        </pc:sldMkLst>
        <pc:spChg chg="mod">
          <ac:chgData name="玲於奈 神山" userId="87719acbe39675c1" providerId="LiveId" clId="{AFB55FF8-ADDC-45E0-B573-726EDDC61036}" dt="2024-12-19T05:32:16.087" v="21116" actId="20577"/>
          <ac:spMkLst>
            <pc:docMk/>
            <pc:sldMk cId="1037560128" sldId="2141411792"/>
            <ac:spMk id="2" creationId="{E38A5D80-C74C-AEF8-E01A-844BA2AEEB54}"/>
          </ac:spMkLst>
        </pc:spChg>
        <pc:spChg chg="add mod">
          <ac:chgData name="玲於奈 神山" userId="87719acbe39675c1" providerId="LiveId" clId="{AFB55FF8-ADDC-45E0-B573-726EDDC61036}" dt="2024-12-19T05:31:26.702" v="21095"/>
          <ac:spMkLst>
            <pc:docMk/>
            <pc:sldMk cId="1037560128" sldId="2141411792"/>
            <ac:spMk id="5" creationId="{467FD340-8E3B-7076-13C4-1A4BAF926E54}"/>
          </ac:spMkLst>
        </pc:spChg>
        <pc:spChg chg="add mod ord">
          <ac:chgData name="玲於奈 神山" userId="87719acbe39675c1" providerId="LiveId" clId="{AFB55FF8-ADDC-45E0-B573-726EDDC61036}" dt="2024-12-19T05:04:38.019" v="20964" actId="1076"/>
          <ac:spMkLst>
            <pc:docMk/>
            <pc:sldMk cId="1037560128" sldId="2141411792"/>
            <ac:spMk id="7" creationId="{BA19856A-0EBD-FF83-B8C5-020D1CD1E159}"/>
          </ac:spMkLst>
        </pc:spChg>
        <pc:spChg chg="add mod">
          <ac:chgData name="玲於奈 神山" userId="87719acbe39675c1" providerId="LiveId" clId="{AFB55FF8-ADDC-45E0-B573-726EDDC61036}" dt="2024-12-19T05:40:42.268" v="21256" actId="208"/>
          <ac:spMkLst>
            <pc:docMk/>
            <pc:sldMk cId="1037560128" sldId="2141411792"/>
            <ac:spMk id="8" creationId="{C8BDA4EB-1F7B-F544-6A48-238C4DEFE5FB}"/>
          </ac:spMkLst>
        </pc:spChg>
        <pc:spChg chg="add mod">
          <ac:chgData name="玲於奈 神山" userId="87719acbe39675c1" providerId="LiveId" clId="{AFB55FF8-ADDC-45E0-B573-726EDDC61036}" dt="2024-12-19T04:55:39.503" v="20877" actId="12789"/>
          <ac:spMkLst>
            <pc:docMk/>
            <pc:sldMk cId="1037560128" sldId="2141411792"/>
            <ac:spMk id="9" creationId="{55E6AEB8-4273-A523-849C-89D7EB8C31B4}"/>
          </ac:spMkLst>
        </pc:spChg>
        <pc:spChg chg="add mod">
          <ac:chgData name="玲於奈 神山" userId="87719acbe39675c1" providerId="LiveId" clId="{AFB55FF8-ADDC-45E0-B573-726EDDC61036}" dt="2024-12-19T05:31:29.728" v="21098" actId="20577"/>
          <ac:spMkLst>
            <pc:docMk/>
            <pc:sldMk cId="1037560128" sldId="2141411792"/>
            <ac:spMk id="10" creationId="{65650A62-7B80-848F-CB28-636D35133D31}"/>
          </ac:spMkLst>
        </pc:spChg>
        <pc:spChg chg="add mod">
          <ac:chgData name="玲於奈 神山" userId="87719acbe39675c1" providerId="LiveId" clId="{AFB55FF8-ADDC-45E0-B573-726EDDC61036}" dt="2024-12-19T04:55:49.114" v="20878" actId="465"/>
          <ac:spMkLst>
            <pc:docMk/>
            <pc:sldMk cId="1037560128" sldId="2141411792"/>
            <ac:spMk id="11" creationId="{918D96DD-01A8-15F4-0B54-D4F865BDB484}"/>
          </ac:spMkLst>
        </pc:spChg>
        <pc:spChg chg="add mod">
          <ac:chgData name="玲於奈 神山" userId="87719acbe39675c1" providerId="LiveId" clId="{AFB55FF8-ADDC-45E0-B573-726EDDC61036}" dt="2024-12-19T04:55:49.114" v="20878" actId="465"/>
          <ac:spMkLst>
            <pc:docMk/>
            <pc:sldMk cId="1037560128" sldId="2141411792"/>
            <ac:spMk id="12" creationId="{AE99DFA5-0762-C389-D263-628349BAF382}"/>
          </ac:spMkLst>
        </pc:spChg>
        <pc:spChg chg="add mod">
          <ac:chgData name="玲於奈 神山" userId="87719acbe39675c1" providerId="LiveId" clId="{AFB55FF8-ADDC-45E0-B573-726EDDC61036}" dt="2024-12-19T04:55:49.114" v="20878" actId="465"/>
          <ac:spMkLst>
            <pc:docMk/>
            <pc:sldMk cId="1037560128" sldId="2141411792"/>
            <ac:spMk id="13" creationId="{849B5853-375B-49B2-475B-0CC2A8F7D7B6}"/>
          </ac:spMkLst>
        </pc:spChg>
        <pc:spChg chg="add mod">
          <ac:chgData name="玲於奈 神山" userId="87719acbe39675c1" providerId="LiveId" clId="{AFB55FF8-ADDC-45E0-B573-726EDDC61036}" dt="2024-12-19T05:06:38.606" v="20992" actId="1076"/>
          <ac:spMkLst>
            <pc:docMk/>
            <pc:sldMk cId="1037560128" sldId="2141411792"/>
            <ac:spMk id="14" creationId="{CA4DFE45-4D73-E7A3-57BD-E8BD97BA10F6}"/>
          </ac:spMkLst>
        </pc:spChg>
        <pc:spChg chg="add mod">
          <ac:chgData name="玲於奈 神山" userId="87719acbe39675c1" providerId="LiveId" clId="{AFB55FF8-ADDC-45E0-B573-726EDDC61036}" dt="2024-12-19T05:40:38.231" v="21255" actId="208"/>
          <ac:spMkLst>
            <pc:docMk/>
            <pc:sldMk cId="1037560128" sldId="2141411792"/>
            <ac:spMk id="15" creationId="{CCCD5703-3E69-BFB6-68FD-139ECB5C079D}"/>
          </ac:spMkLst>
        </pc:spChg>
        <pc:spChg chg="add mod">
          <ac:chgData name="玲於奈 神山" userId="87719acbe39675c1" providerId="LiveId" clId="{AFB55FF8-ADDC-45E0-B573-726EDDC61036}" dt="2024-12-19T05:06:16.583" v="20986" actId="1076"/>
          <ac:spMkLst>
            <pc:docMk/>
            <pc:sldMk cId="1037560128" sldId="2141411792"/>
            <ac:spMk id="18" creationId="{B3EDDE83-50B5-70D9-7FBA-9F7D2B63C8C3}"/>
          </ac:spMkLst>
        </pc:spChg>
        <pc:spChg chg="add mod">
          <ac:chgData name="玲於奈 神山" userId="87719acbe39675c1" providerId="LiveId" clId="{AFB55FF8-ADDC-45E0-B573-726EDDC61036}" dt="2024-12-19T05:40:46.535" v="21257" actId="208"/>
          <ac:spMkLst>
            <pc:docMk/>
            <pc:sldMk cId="1037560128" sldId="2141411792"/>
            <ac:spMk id="19" creationId="{7C02D535-E869-7DE3-52C4-5DC2C1C93EA7}"/>
          </ac:spMkLst>
        </pc:spChg>
        <pc:spChg chg="add mod">
          <ac:chgData name="玲於奈 神山" userId="87719acbe39675c1" providerId="LiveId" clId="{AFB55FF8-ADDC-45E0-B573-726EDDC61036}" dt="2024-12-19T05:28:31.227" v="21076" actId="1076"/>
          <ac:spMkLst>
            <pc:docMk/>
            <pc:sldMk cId="1037560128" sldId="2141411792"/>
            <ac:spMk id="21" creationId="{5A9C56B8-B70E-B06C-8B37-71D3C522BB49}"/>
          </ac:spMkLst>
        </pc:spChg>
        <pc:spChg chg="add mod">
          <ac:chgData name="玲於奈 神山" userId="87719acbe39675c1" providerId="LiveId" clId="{AFB55FF8-ADDC-45E0-B573-726EDDC61036}" dt="2024-12-19T05:28:31.227" v="21076" actId="1076"/>
          <ac:spMkLst>
            <pc:docMk/>
            <pc:sldMk cId="1037560128" sldId="2141411792"/>
            <ac:spMk id="22" creationId="{9638F7FA-2884-0E9E-4B04-3DC6F1EB84B4}"/>
          </ac:spMkLst>
        </pc:spChg>
        <pc:spChg chg="add mod">
          <ac:chgData name="玲於奈 神山" userId="87719acbe39675c1" providerId="LiveId" clId="{AFB55FF8-ADDC-45E0-B573-726EDDC61036}" dt="2024-12-19T05:28:31.227" v="21076" actId="1076"/>
          <ac:spMkLst>
            <pc:docMk/>
            <pc:sldMk cId="1037560128" sldId="2141411792"/>
            <ac:spMk id="24" creationId="{ACAE7782-EE55-CCEE-6936-F49E0D0C99AB}"/>
          </ac:spMkLst>
        </pc:spChg>
        <pc:spChg chg="add mod">
          <ac:chgData name="玲於奈 神山" userId="87719acbe39675c1" providerId="LiveId" clId="{AFB55FF8-ADDC-45E0-B573-726EDDC61036}" dt="2024-12-19T05:28:31.227" v="21076" actId="1076"/>
          <ac:spMkLst>
            <pc:docMk/>
            <pc:sldMk cId="1037560128" sldId="2141411792"/>
            <ac:spMk id="25" creationId="{86313345-6580-1086-A77E-976274EC387A}"/>
          </ac:spMkLst>
        </pc:spChg>
        <pc:spChg chg="add mod">
          <ac:chgData name="玲於奈 神山" userId="87719acbe39675c1" providerId="LiveId" clId="{AFB55FF8-ADDC-45E0-B573-726EDDC61036}" dt="2024-12-19T05:28:31.227" v="21076" actId="1076"/>
          <ac:spMkLst>
            <pc:docMk/>
            <pc:sldMk cId="1037560128" sldId="2141411792"/>
            <ac:spMk id="26" creationId="{8BE6A4A8-AFA0-B81F-F891-3D92E102B78E}"/>
          </ac:spMkLst>
        </pc:spChg>
        <pc:spChg chg="add mod">
          <ac:chgData name="玲於奈 神山" userId="87719acbe39675c1" providerId="LiveId" clId="{AFB55FF8-ADDC-45E0-B573-726EDDC61036}" dt="2024-12-19T05:28:31.227" v="21076" actId="1076"/>
          <ac:spMkLst>
            <pc:docMk/>
            <pc:sldMk cId="1037560128" sldId="2141411792"/>
            <ac:spMk id="27" creationId="{0DEBB154-2E64-2A12-40E3-CFA5F699B161}"/>
          </ac:spMkLst>
        </pc:spChg>
        <pc:spChg chg="add mod">
          <ac:chgData name="玲於奈 神山" userId="87719acbe39675c1" providerId="LiveId" clId="{AFB55FF8-ADDC-45E0-B573-726EDDC61036}" dt="2024-12-19T05:28:31.227" v="21076" actId="1076"/>
          <ac:spMkLst>
            <pc:docMk/>
            <pc:sldMk cId="1037560128" sldId="2141411792"/>
            <ac:spMk id="28" creationId="{4E50C6AE-7DC3-FFF5-65AF-C55E63B296E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412A971-5050-4AA3-BB06-F49C0D717354}"/>
              </a:ext>
            </a:extLst>
          </p:cNvPr>
          <p:cNvSpPr>
            <a:spLocks noGrp="1"/>
          </p:cNvSpPr>
          <p:nvPr>
            <p:ph type="hdr" sz="quarter"/>
          </p:nvPr>
        </p:nvSpPr>
        <p:spPr>
          <a:xfrm>
            <a:off x="0" y="0"/>
            <a:ext cx="2971800" cy="495507"/>
          </a:xfrm>
          <a:prstGeom prst="rect">
            <a:avLst/>
          </a:prstGeom>
        </p:spPr>
        <p:txBody>
          <a:bodyPr vert="horz" lIns="91787" tIns="45894" rIns="91787" bIns="45894"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943E2DD-247C-1531-0964-605C4F8994FE}"/>
              </a:ext>
            </a:extLst>
          </p:cNvPr>
          <p:cNvSpPr>
            <a:spLocks noGrp="1"/>
          </p:cNvSpPr>
          <p:nvPr>
            <p:ph type="dt" sz="quarter" idx="1"/>
          </p:nvPr>
        </p:nvSpPr>
        <p:spPr>
          <a:xfrm>
            <a:off x="3884614" y="0"/>
            <a:ext cx="2971800" cy="495507"/>
          </a:xfrm>
          <a:prstGeom prst="rect">
            <a:avLst/>
          </a:prstGeom>
        </p:spPr>
        <p:txBody>
          <a:bodyPr vert="horz" lIns="91787" tIns="45894" rIns="91787" bIns="45894" rtlCol="0"/>
          <a:lstStyle>
            <a:lvl1pPr algn="r">
              <a:defRPr sz="1200"/>
            </a:lvl1pPr>
          </a:lstStyle>
          <a:p>
            <a:fld id="{2DAC251F-E8B0-4B29-88F8-E11F9BC39C81}" type="datetimeFigureOut">
              <a:rPr kumimoji="1" lang="ja-JP" altLang="en-US" smtClean="0"/>
              <a:t>2025/5/30</a:t>
            </a:fld>
            <a:endParaRPr kumimoji="1" lang="ja-JP" altLang="en-US"/>
          </a:p>
        </p:txBody>
      </p:sp>
      <p:sp>
        <p:nvSpPr>
          <p:cNvPr id="4" name="フッター プレースホルダー 3">
            <a:extLst>
              <a:ext uri="{FF2B5EF4-FFF2-40B4-BE49-F238E27FC236}">
                <a16:creationId xmlns:a16="http://schemas.microsoft.com/office/drawing/2014/main" id="{34AE7506-3EE1-69E0-73A1-3905F8F8C310}"/>
              </a:ext>
            </a:extLst>
          </p:cNvPr>
          <p:cNvSpPr>
            <a:spLocks noGrp="1"/>
          </p:cNvSpPr>
          <p:nvPr>
            <p:ph type="ftr" sz="quarter" idx="2"/>
          </p:nvPr>
        </p:nvSpPr>
        <p:spPr>
          <a:xfrm>
            <a:off x="0" y="9380334"/>
            <a:ext cx="2971800" cy="495506"/>
          </a:xfrm>
          <a:prstGeom prst="rect">
            <a:avLst/>
          </a:prstGeom>
        </p:spPr>
        <p:txBody>
          <a:bodyPr vert="horz" lIns="91787" tIns="45894" rIns="91787" bIns="45894"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F0AEF18-E84B-121A-B33E-75C8DDEC427F}"/>
              </a:ext>
            </a:extLst>
          </p:cNvPr>
          <p:cNvSpPr>
            <a:spLocks noGrp="1"/>
          </p:cNvSpPr>
          <p:nvPr>
            <p:ph type="sldNum" sz="quarter" idx="3"/>
          </p:nvPr>
        </p:nvSpPr>
        <p:spPr>
          <a:xfrm>
            <a:off x="3884614" y="9380334"/>
            <a:ext cx="2971800" cy="495506"/>
          </a:xfrm>
          <a:prstGeom prst="rect">
            <a:avLst/>
          </a:prstGeom>
        </p:spPr>
        <p:txBody>
          <a:bodyPr vert="horz" lIns="91787" tIns="45894" rIns="91787" bIns="45894" rtlCol="0" anchor="b"/>
          <a:lstStyle>
            <a:lvl1pPr algn="r">
              <a:defRPr sz="1200"/>
            </a:lvl1pPr>
          </a:lstStyle>
          <a:p>
            <a:fld id="{58490C5F-84E5-4B45-9710-AD27C8190818}" type="slidenum">
              <a:rPr kumimoji="1" lang="ja-JP" altLang="en-US" smtClean="0"/>
              <a:t>‹#›</a:t>
            </a:fld>
            <a:endParaRPr kumimoji="1" lang="ja-JP" altLang="en-US"/>
          </a:p>
        </p:txBody>
      </p:sp>
    </p:spTree>
    <p:extLst>
      <p:ext uri="{BB962C8B-B14F-4D97-AF65-F5344CB8AC3E}">
        <p14:creationId xmlns:p14="http://schemas.microsoft.com/office/powerpoint/2010/main" val="813269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507"/>
          </a:xfrm>
          <a:prstGeom prst="rect">
            <a:avLst/>
          </a:prstGeom>
        </p:spPr>
        <p:txBody>
          <a:bodyPr vert="horz" lIns="91787" tIns="45894" rIns="91787" bIns="4589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4" y="0"/>
            <a:ext cx="2971800" cy="495507"/>
          </a:xfrm>
          <a:prstGeom prst="rect">
            <a:avLst/>
          </a:prstGeom>
        </p:spPr>
        <p:txBody>
          <a:bodyPr vert="horz" lIns="91787" tIns="45894" rIns="91787" bIns="45894" rtlCol="0"/>
          <a:lstStyle>
            <a:lvl1pPr algn="r">
              <a:defRPr sz="1200"/>
            </a:lvl1pPr>
          </a:lstStyle>
          <a:p>
            <a:fld id="{F7D5E0E8-C021-4EBB-AA9C-28D6ABFD4958}" type="datetimeFigureOut">
              <a:rPr kumimoji="1" lang="ja-JP" altLang="en-US" smtClean="0"/>
              <a:t>2025/5/30</a:t>
            </a:fld>
            <a:endParaRPr kumimoji="1" lang="ja-JP" altLang="en-US"/>
          </a:p>
        </p:txBody>
      </p:sp>
      <p:sp>
        <p:nvSpPr>
          <p:cNvPr id="4" name="スライド イメージ プレースホルダー 3"/>
          <p:cNvSpPr>
            <a:spLocks noGrp="1" noRot="1" noChangeAspect="1"/>
          </p:cNvSpPr>
          <p:nvPr>
            <p:ph type="sldImg" idx="2"/>
          </p:nvPr>
        </p:nvSpPr>
        <p:spPr>
          <a:xfrm>
            <a:off x="466725" y="1235075"/>
            <a:ext cx="5924550" cy="3332163"/>
          </a:xfrm>
          <a:prstGeom prst="rect">
            <a:avLst/>
          </a:prstGeom>
          <a:noFill/>
          <a:ln w="12700">
            <a:solidFill>
              <a:prstClr val="black"/>
            </a:solidFill>
          </a:ln>
        </p:spPr>
        <p:txBody>
          <a:bodyPr vert="horz" lIns="91787" tIns="45894" rIns="91787" bIns="45894" rtlCol="0" anchor="ctr"/>
          <a:lstStyle/>
          <a:p>
            <a:endParaRPr lang="ja-JP" altLang="en-US"/>
          </a:p>
        </p:txBody>
      </p:sp>
      <p:sp>
        <p:nvSpPr>
          <p:cNvPr id="5" name="ノート プレースホルダー 4"/>
          <p:cNvSpPr>
            <a:spLocks noGrp="1"/>
          </p:cNvSpPr>
          <p:nvPr>
            <p:ph type="body" sz="quarter" idx="3"/>
          </p:nvPr>
        </p:nvSpPr>
        <p:spPr>
          <a:xfrm>
            <a:off x="685801" y="4752748"/>
            <a:ext cx="5486400" cy="3888611"/>
          </a:xfrm>
          <a:prstGeom prst="rect">
            <a:avLst/>
          </a:prstGeom>
        </p:spPr>
        <p:txBody>
          <a:bodyPr vert="horz" lIns="91787" tIns="45894" rIns="91787" bIns="458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80334"/>
            <a:ext cx="2971800" cy="495506"/>
          </a:xfrm>
          <a:prstGeom prst="rect">
            <a:avLst/>
          </a:prstGeom>
        </p:spPr>
        <p:txBody>
          <a:bodyPr vert="horz" lIns="91787" tIns="45894" rIns="91787" bIns="4589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4" y="9380334"/>
            <a:ext cx="2971800" cy="495506"/>
          </a:xfrm>
          <a:prstGeom prst="rect">
            <a:avLst/>
          </a:prstGeom>
        </p:spPr>
        <p:txBody>
          <a:bodyPr vert="horz" lIns="91787" tIns="45894" rIns="91787" bIns="45894" rtlCol="0" anchor="b"/>
          <a:lstStyle>
            <a:lvl1pPr algn="r">
              <a:defRPr sz="1200"/>
            </a:lvl1pPr>
          </a:lstStyle>
          <a:p>
            <a:fld id="{E935B69D-4155-48E5-81CB-4F463606740D}" type="slidenum">
              <a:rPr kumimoji="1" lang="ja-JP" altLang="en-US" smtClean="0"/>
              <a:t>‹#›</a:t>
            </a:fld>
            <a:endParaRPr kumimoji="1" lang="ja-JP" altLang="en-US"/>
          </a:p>
        </p:txBody>
      </p:sp>
    </p:spTree>
    <p:extLst>
      <p:ext uri="{BB962C8B-B14F-4D97-AF65-F5344CB8AC3E}">
        <p14:creationId xmlns:p14="http://schemas.microsoft.com/office/powerpoint/2010/main" val="37256120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BE46F-E32C-A8F0-B571-48E3A20DD4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F221AF-A8B2-FF2F-08CF-FD0471E109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74618-D06A-FC10-440C-8822C5891D5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E243F92-0784-768C-816C-8D2CCE97E60C}"/>
              </a:ext>
            </a:extLst>
          </p:cNvPr>
          <p:cNvSpPr>
            <a:spLocks noGrp="1"/>
          </p:cNvSpPr>
          <p:nvPr>
            <p:ph type="sldNum" sz="quarter" idx="5"/>
          </p:nvPr>
        </p:nvSpPr>
        <p:spPr/>
        <p:txBody>
          <a:bodyPr/>
          <a:lstStyle/>
          <a:p>
            <a:fld id="{E935B69D-4155-48E5-81CB-4F463606740D}" type="slidenum">
              <a:rPr kumimoji="1" lang="ja-JP" altLang="en-US" smtClean="0"/>
              <a:t>2</a:t>
            </a:fld>
            <a:endParaRPr kumimoji="1" lang="ja-JP" altLang="en-US"/>
          </a:p>
        </p:txBody>
      </p:sp>
    </p:spTree>
    <p:extLst>
      <p:ext uri="{BB962C8B-B14F-4D97-AF65-F5344CB8AC3E}">
        <p14:creationId xmlns:p14="http://schemas.microsoft.com/office/powerpoint/2010/main" val="423846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12</a:t>
            </a:fld>
            <a:endParaRPr kumimoji="1" lang="ja-JP" altLang="en-US"/>
          </a:p>
        </p:txBody>
      </p:sp>
    </p:spTree>
    <p:extLst>
      <p:ext uri="{BB962C8B-B14F-4D97-AF65-F5344CB8AC3E}">
        <p14:creationId xmlns:p14="http://schemas.microsoft.com/office/powerpoint/2010/main" val="3378903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0830-674C-0829-506F-0B5FA643A5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5AE739-1843-7BAF-B131-71136BDDE4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5090D1-252B-F508-90C8-57CDF35077F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90DFDDE-C2E0-482A-C157-1D51B6BE425F}"/>
              </a:ext>
            </a:extLst>
          </p:cNvPr>
          <p:cNvSpPr>
            <a:spLocks noGrp="1"/>
          </p:cNvSpPr>
          <p:nvPr>
            <p:ph type="sldNum" sz="quarter" idx="5"/>
          </p:nvPr>
        </p:nvSpPr>
        <p:spPr/>
        <p:txBody>
          <a:bodyPr/>
          <a:lstStyle/>
          <a:p>
            <a:fld id="{E935B69D-4155-48E5-81CB-4F463606740D}" type="slidenum">
              <a:rPr kumimoji="1" lang="ja-JP" altLang="en-US" smtClean="0"/>
              <a:t>13</a:t>
            </a:fld>
            <a:endParaRPr kumimoji="1" lang="ja-JP" altLang="en-US"/>
          </a:p>
        </p:txBody>
      </p:sp>
    </p:spTree>
    <p:extLst>
      <p:ext uri="{BB962C8B-B14F-4D97-AF65-F5344CB8AC3E}">
        <p14:creationId xmlns:p14="http://schemas.microsoft.com/office/powerpoint/2010/main" val="143889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E5C4-17A6-2178-F229-8E051C062F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72E816-555B-DE49-F8C1-99FD3AF2AF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0969F3-1599-CB74-B21B-E5FE5C2E345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BACF0B6-DEC4-D48F-E0CF-AD3D23E5F201}"/>
              </a:ext>
            </a:extLst>
          </p:cNvPr>
          <p:cNvSpPr>
            <a:spLocks noGrp="1"/>
          </p:cNvSpPr>
          <p:nvPr>
            <p:ph type="sldNum" sz="quarter" idx="5"/>
          </p:nvPr>
        </p:nvSpPr>
        <p:spPr/>
        <p:txBody>
          <a:bodyPr/>
          <a:lstStyle/>
          <a:p>
            <a:fld id="{E935B69D-4155-48E5-81CB-4F463606740D}" type="slidenum">
              <a:rPr kumimoji="1" lang="ja-JP" altLang="en-US" smtClean="0"/>
              <a:t>14</a:t>
            </a:fld>
            <a:endParaRPr kumimoji="1" lang="ja-JP" altLang="en-US"/>
          </a:p>
        </p:txBody>
      </p:sp>
    </p:spTree>
    <p:extLst>
      <p:ext uri="{BB962C8B-B14F-4D97-AF65-F5344CB8AC3E}">
        <p14:creationId xmlns:p14="http://schemas.microsoft.com/office/powerpoint/2010/main" val="9528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A61B0-3818-A0FB-6639-53A22EE470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1CD082-0C32-B001-1C28-2D4B74A9B6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10CB2A-FCF1-3A35-6585-4DD9AEB90FA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A13F6FE-7907-BDF4-60F9-34CF8A972E61}"/>
              </a:ext>
            </a:extLst>
          </p:cNvPr>
          <p:cNvSpPr>
            <a:spLocks noGrp="1"/>
          </p:cNvSpPr>
          <p:nvPr>
            <p:ph type="sldNum" sz="quarter" idx="5"/>
          </p:nvPr>
        </p:nvSpPr>
        <p:spPr/>
        <p:txBody>
          <a:bodyPr/>
          <a:lstStyle/>
          <a:p>
            <a:fld id="{E935B69D-4155-48E5-81CB-4F463606740D}" type="slidenum">
              <a:rPr kumimoji="1" lang="ja-JP" altLang="en-US" smtClean="0"/>
              <a:t>15</a:t>
            </a:fld>
            <a:endParaRPr kumimoji="1" lang="ja-JP" altLang="en-US"/>
          </a:p>
        </p:txBody>
      </p:sp>
    </p:spTree>
    <p:extLst>
      <p:ext uri="{BB962C8B-B14F-4D97-AF65-F5344CB8AC3E}">
        <p14:creationId xmlns:p14="http://schemas.microsoft.com/office/powerpoint/2010/main" val="321552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2FD9E-3C04-2277-3F13-534BAC5518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0B1AD-EAE4-982C-1139-E7A967F666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81693B-84D1-C3EC-066D-A166F84C7EA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D80BF21-FE37-D140-90E0-DD557D2D09E2}"/>
              </a:ext>
            </a:extLst>
          </p:cNvPr>
          <p:cNvSpPr>
            <a:spLocks noGrp="1"/>
          </p:cNvSpPr>
          <p:nvPr>
            <p:ph type="sldNum" sz="quarter" idx="5"/>
          </p:nvPr>
        </p:nvSpPr>
        <p:spPr/>
        <p:txBody>
          <a:bodyPr/>
          <a:lstStyle/>
          <a:p>
            <a:fld id="{E935B69D-4155-48E5-81CB-4F463606740D}" type="slidenum">
              <a:rPr kumimoji="1" lang="ja-JP" altLang="en-US" smtClean="0"/>
              <a:t>16</a:t>
            </a:fld>
            <a:endParaRPr kumimoji="1" lang="ja-JP" altLang="en-US"/>
          </a:p>
        </p:txBody>
      </p:sp>
    </p:spTree>
    <p:extLst>
      <p:ext uri="{BB962C8B-B14F-4D97-AF65-F5344CB8AC3E}">
        <p14:creationId xmlns:p14="http://schemas.microsoft.com/office/powerpoint/2010/main" val="3751521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B6A43-347F-7271-58E6-2C499446B1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E3B2C9-6938-2B00-CA6F-EE25A17E34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3449266-F07E-52C0-B0B5-95B81DF42F4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1A2928-051D-BE5F-0DD4-5D55957ECB16}"/>
              </a:ext>
            </a:extLst>
          </p:cNvPr>
          <p:cNvSpPr>
            <a:spLocks noGrp="1"/>
          </p:cNvSpPr>
          <p:nvPr>
            <p:ph type="sldNum" sz="quarter" idx="5"/>
          </p:nvPr>
        </p:nvSpPr>
        <p:spPr/>
        <p:txBody>
          <a:bodyPr/>
          <a:lstStyle/>
          <a:p>
            <a:fld id="{E935B69D-4155-48E5-81CB-4F463606740D}" type="slidenum">
              <a:rPr kumimoji="1" lang="ja-JP" altLang="en-US" smtClean="0"/>
              <a:t>17</a:t>
            </a:fld>
            <a:endParaRPr kumimoji="1" lang="ja-JP" altLang="en-US"/>
          </a:p>
        </p:txBody>
      </p:sp>
    </p:spTree>
    <p:extLst>
      <p:ext uri="{BB962C8B-B14F-4D97-AF65-F5344CB8AC3E}">
        <p14:creationId xmlns:p14="http://schemas.microsoft.com/office/powerpoint/2010/main" val="94026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F91C1-BD98-7189-8032-370EA6D881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F80EEC-E194-1DD4-E022-FCFB5F0ACEF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46973C-493D-49A5-59F9-07C63991C41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0661F2A-7ECE-7789-3D3D-05750F9CF96F}"/>
              </a:ext>
            </a:extLst>
          </p:cNvPr>
          <p:cNvSpPr>
            <a:spLocks noGrp="1"/>
          </p:cNvSpPr>
          <p:nvPr>
            <p:ph type="sldNum" sz="quarter" idx="5"/>
          </p:nvPr>
        </p:nvSpPr>
        <p:spPr/>
        <p:txBody>
          <a:bodyPr/>
          <a:lstStyle/>
          <a:p>
            <a:fld id="{E935B69D-4155-48E5-81CB-4F463606740D}" type="slidenum">
              <a:rPr kumimoji="1" lang="ja-JP" altLang="en-US" smtClean="0"/>
              <a:t>18</a:t>
            </a:fld>
            <a:endParaRPr kumimoji="1" lang="ja-JP" altLang="en-US"/>
          </a:p>
        </p:txBody>
      </p:sp>
    </p:spTree>
    <p:extLst>
      <p:ext uri="{BB962C8B-B14F-4D97-AF65-F5344CB8AC3E}">
        <p14:creationId xmlns:p14="http://schemas.microsoft.com/office/powerpoint/2010/main" val="3007540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9BF50-5988-72C3-00D0-0DCDC08665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DA154EE-BF86-5D50-0D4F-21667FA2C5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DA537-A76E-7819-6D21-D8CF175C46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機能はテーブルデータを使うものと共通点が多いのは確かですが、中でも明確なのは映画などのエンタメ系のレビュー、患者の心情と治療法の選択、スポーツ選手のパフォーマンス等も測れると思われます。</a:t>
            </a:r>
          </a:p>
        </p:txBody>
      </p:sp>
      <p:sp>
        <p:nvSpPr>
          <p:cNvPr id="4" name="スライド番号プレースホルダー 3">
            <a:extLst>
              <a:ext uri="{FF2B5EF4-FFF2-40B4-BE49-F238E27FC236}">
                <a16:creationId xmlns:a16="http://schemas.microsoft.com/office/drawing/2014/main" id="{D0477848-D662-00A9-C0DA-A100048C22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5B69D-4155-48E5-81CB-4F463606740D}"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811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23</a:t>
            </a:fld>
            <a:endParaRPr kumimoji="1" lang="ja-JP" altLang="en-US"/>
          </a:p>
        </p:txBody>
      </p:sp>
    </p:spTree>
    <p:extLst>
      <p:ext uri="{BB962C8B-B14F-4D97-AF65-F5344CB8AC3E}">
        <p14:creationId xmlns:p14="http://schemas.microsoft.com/office/powerpoint/2010/main" val="577590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3670-BA1A-DB61-7A52-7F3A090E35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2AC8DD-507E-58A1-36E9-EEFCD91EAD5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DAA3B8-84E8-543D-E872-ED0B56C1F10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A1114E9-9FC8-E42E-5619-9D04AAC3351D}"/>
              </a:ext>
            </a:extLst>
          </p:cNvPr>
          <p:cNvSpPr>
            <a:spLocks noGrp="1"/>
          </p:cNvSpPr>
          <p:nvPr>
            <p:ph type="sldNum" sz="quarter" idx="5"/>
          </p:nvPr>
        </p:nvSpPr>
        <p:spPr/>
        <p:txBody>
          <a:bodyPr/>
          <a:lstStyle/>
          <a:p>
            <a:fld id="{E935B69D-4155-48E5-81CB-4F463606740D}" type="slidenum">
              <a:rPr kumimoji="1" lang="ja-JP" altLang="en-US" smtClean="0"/>
              <a:t>24</a:t>
            </a:fld>
            <a:endParaRPr kumimoji="1" lang="ja-JP" altLang="en-US"/>
          </a:p>
        </p:txBody>
      </p:sp>
    </p:spTree>
    <p:extLst>
      <p:ext uri="{BB962C8B-B14F-4D97-AF65-F5344CB8AC3E}">
        <p14:creationId xmlns:p14="http://schemas.microsoft.com/office/powerpoint/2010/main" val="323784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03AA5-006C-ABC4-9A8D-5C4DD4B69C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BC960F-2BFB-5E89-D940-74CAC9E891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8181F9-2A47-B5CE-09E0-48E4A6A1A0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3CA7F35-BA40-461C-9011-106DE0E0388A}"/>
              </a:ext>
            </a:extLst>
          </p:cNvPr>
          <p:cNvSpPr>
            <a:spLocks noGrp="1"/>
          </p:cNvSpPr>
          <p:nvPr>
            <p:ph type="sldNum" sz="quarter" idx="5"/>
          </p:nvPr>
        </p:nvSpPr>
        <p:spPr/>
        <p:txBody>
          <a:bodyPr/>
          <a:lstStyle/>
          <a:p>
            <a:fld id="{E935B69D-4155-48E5-81CB-4F463606740D}" type="slidenum">
              <a:rPr kumimoji="1" lang="ja-JP" altLang="en-US" smtClean="0"/>
              <a:t>3</a:t>
            </a:fld>
            <a:endParaRPr kumimoji="1" lang="ja-JP" altLang="en-US"/>
          </a:p>
        </p:txBody>
      </p:sp>
    </p:spTree>
    <p:extLst>
      <p:ext uri="{BB962C8B-B14F-4D97-AF65-F5344CB8AC3E}">
        <p14:creationId xmlns:p14="http://schemas.microsoft.com/office/powerpoint/2010/main" val="2135652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latin typeface="メイリオ" panose="020B0604030504040204" pitchFamily="50" charset="-128"/>
                <a:ea typeface="メイリオ" panose="020B0604030504040204" pitchFamily="50" charset="-128"/>
              </a:rPr>
              <a:t>アーティストを増やしたときは速度が影響してくるので別に</a:t>
            </a:r>
            <a:r>
              <a:rPr kumimoji="1" lang="en-US" altLang="ja-JP" sz="1200" dirty="0">
                <a:latin typeface="メイリオ" panose="020B0604030504040204" pitchFamily="50" charset="-128"/>
                <a:ea typeface="メイリオ" panose="020B0604030504040204" pitchFamily="50" charset="-128"/>
              </a:rPr>
              <a:t>TFIDF</a:t>
            </a:r>
            <a:r>
              <a:rPr kumimoji="1" lang="ja-JP" altLang="en-US" sz="1200" dirty="0">
                <a:latin typeface="メイリオ" panose="020B0604030504040204" pitchFamily="50" charset="-128"/>
                <a:ea typeface="メイリオ" panose="020B0604030504040204" pitchFamily="50" charset="-128"/>
              </a:rPr>
              <a:t>行列を保存</a:t>
            </a:r>
            <a:endParaRPr kumimoji="1" lang="ja-JP" altLang="en-US" dirty="0"/>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25</a:t>
            </a:fld>
            <a:endParaRPr kumimoji="1" lang="ja-JP" altLang="en-US"/>
          </a:p>
        </p:txBody>
      </p:sp>
    </p:spTree>
    <p:extLst>
      <p:ext uri="{BB962C8B-B14F-4D97-AF65-F5344CB8AC3E}">
        <p14:creationId xmlns:p14="http://schemas.microsoft.com/office/powerpoint/2010/main" val="3975159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26</a:t>
            </a:fld>
            <a:endParaRPr kumimoji="1" lang="ja-JP" altLang="en-US"/>
          </a:p>
        </p:txBody>
      </p:sp>
    </p:spTree>
    <p:extLst>
      <p:ext uri="{BB962C8B-B14F-4D97-AF65-F5344CB8AC3E}">
        <p14:creationId xmlns:p14="http://schemas.microsoft.com/office/powerpoint/2010/main" val="21538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27</a:t>
            </a:fld>
            <a:endParaRPr kumimoji="1" lang="ja-JP" altLang="en-US"/>
          </a:p>
        </p:txBody>
      </p:sp>
    </p:spTree>
    <p:extLst>
      <p:ext uri="{BB962C8B-B14F-4D97-AF65-F5344CB8AC3E}">
        <p14:creationId xmlns:p14="http://schemas.microsoft.com/office/powerpoint/2010/main" val="6790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28</a:t>
            </a:fld>
            <a:endParaRPr kumimoji="1" lang="ja-JP" altLang="en-US"/>
          </a:p>
        </p:txBody>
      </p:sp>
    </p:spTree>
    <p:extLst>
      <p:ext uri="{BB962C8B-B14F-4D97-AF65-F5344CB8AC3E}">
        <p14:creationId xmlns:p14="http://schemas.microsoft.com/office/powerpoint/2010/main" val="241802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30</a:t>
            </a:fld>
            <a:endParaRPr kumimoji="1" lang="ja-JP" altLang="en-US"/>
          </a:p>
        </p:txBody>
      </p:sp>
    </p:spTree>
    <p:extLst>
      <p:ext uri="{BB962C8B-B14F-4D97-AF65-F5344CB8AC3E}">
        <p14:creationId xmlns:p14="http://schemas.microsoft.com/office/powerpoint/2010/main" val="248846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31</a:t>
            </a:fld>
            <a:endParaRPr kumimoji="1" lang="ja-JP" altLang="en-US"/>
          </a:p>
        </p:txBody>
      </p:sp>
    </p:spTree>
    <p:extLst>
      <p:ext uri="{BB962C8B-B14F-4D97-AF65-F5344CB8AC3E}">
        <p14:creationId xmlns:p14="http://schemas.microsoft.com/office/powerpoint/2010/main" val="339527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32</a:t>
            </a:fld>
            <a:endParaRPr kumimoji="1" lang="ja-JP" altLang="en-US"/>
          </a:p>
        </p:txBody>
      </p:sp>
    </p:spTree>
    <p:extLst>
      <p:ext uri="{BB962C8B-B14F-4D97-AF65-F5344CB8AC3E}">
        <p14:creationId xmlns:p14="http://schemas.microsoft.com/office/powerpoint/2010/main" val="2722744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lang="en-US" altLang="ja-JP">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34</a:t>
            </a:fld>
            <a:endParaRPr kumimoji="1" lang="ja-JP" altLang="en-US"/>
          </a:p>
        </p:txBody>
      </p:sp>
    </p:spTree>
    <p:extLst>
      <p:ext uri="{BB962C8B-B14F-4D97-AF65-F5344CB8AC3E}">
        <p14:creationId xmlns:p14="http://schemas.microsoft.com/office/powerpoint/2010/main" val="3566514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35</a:t>
            </a:fld>
            <a:endParaRPr kumimoji="1" lang="ja-JP" altLang="en-US"/>
          </a:p>
        </p:txBody>
      </p:sp>
    </p:spTree>
    <p:extLst>
      <p:ext uri="{BB962C8B-B14F-4D97-AF65-F5344CB8AC3E}">
        <p14:creationId xmlns:p14="http://schemas.microsoft.com/office/powerpoint/2010/main" val="425228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36</a:t>
            </a:fld>
            <a:endParaRPr kumimoji="1" lang="ja-JP" altLang="en-US"/>
          </a:p>
        </p:txBody>
      </p:sp>
    </p:spTree>
    <p:extLst>
      <p:ext uri="{BB962C8B-B14F-4D97-AF65-F5344CB8AC3E}">
        <p14:creationId xmlns:p14="http://schemas.microsoft.com/office/powerpoint/2010/main" val="29529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5B69D-4155-48E5-81CB-4F463606740D}"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240863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37</a:t>
            </a:fld>
            <a:endParaRPr kumimoji="1" lang="ja-JP" altLang="en-US"/>
          </a:p>
        </p:txBody>
      </p:sp>
    </p:spTree>
    <p:extLst>
      <p:ext uri="{BB962C8B-B14F-4D97-AF65-F5344CB8AC3E}">
        <p14:creationId xmlns:p14="http://schemas.microsoft.com/office/powerpoint/2010/main" val="3854261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kumimoji="1" lang="ja-JP" altLang="en-US">
              <a:latin typeface="メイリオ" panose="020B0604030504040204" pitchFamily="50" charset="-128"/>
              <a:ea typeface="メイリオ" panose="020B0604030504040204" pitchFamily="50"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38</a:t>
            </a:fld>
            <a:endParaRPr kumimoji="1" lang="ja-JP" altLang="en-US"/>
          </a:p>
        </p:txBody>
      </p:sp>
    </p:spTree>
    <p:extLst>
      <p:ext uri="{BB962C8B-B14F-4D97-AF65-F5344CB8AC3E}">
        <p14:creationId xmlns:p14="http://schemas.microsoft.com/office/powerpoint/2010/main" val="192480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BE6BE-835E-A386-CD78-D11AEA085D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E678F9-AD17-A43A-8DCD-A052294BA9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C8E474-01FF-A21D-D8B0-FA655BD0FC7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E5B99EF-874B-1AB0-1272-E9CBA818259C}"/>
              </a:ext>
            </a:extLst>
          </p:cNvPr>
          <p:cNvSpPr>
            <a:spLocks noGrp="1"/>
          </p:cNvSpPr>
          <p:nvPr>
            <p:ph type="sldNum" sz="quarter" idx="5"/>
          </p:nvPr>
        </p:nvSpPr>
        <p:spPr/>
        <p:txBody>
          <a:bodyPr/>
          <a:lstStyle/>
          <a:p>
            <a:fld id="{E935B69D-4155-48E5-81CB-4F463606740D}" type="slidenum">
              <a:rPr kumimoji="1" lang="ja-JP" altLang="en-US" smtClean="0"/>
              <a:t>39</a:t>
            </a:fld>
            <a:endParaRPr kumimoji="1" lang="ja-JP" altLang="en-US"/>
          </a:p>
        </p:txBody>
      </p:sp>
    </p:spTree>
    <p:extLst>
      <p:ext uri="{BB962C8B-B14F-4D97-AF65-F5344CB8AC3E}">
        <p14:creationId xmlns:p14="http://schemas.microsoft.com/office/powerpoint/2010/main" val="610062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41</a:t>
            </a:fld>
            <a:endParaRPr kumimoji="1" lang="ja-JP" altLang="en-US"/>
          </a:p>
        </p:txBody>
      </p:sp>
    </p:spTree>
    <p:extLst>
      <p:ext uri="{BB962C8B-B14F-4D97-AF65-F5344CB8AC3E}">
        <p14:creationId xmlns:p14="http://schemas.microsoft.com/office/powerpoint/2010/main" val="2718707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42</a:t>
            </a:fld>
            <a:endParaRPr kumimoji="1" lang="ja-JP" altLang="en-US"/>
          </a:p>
        </p:txBody>
      </p:sp>
    </p:spTree>
    <p:extLst>
      <p:ext uri="{BB962C8B-B14F-4D97-AF65-F5344CB8AC3E}">
        <p14:creationId xmlns:p14="http://schemas.microsoft.com/office/powerpoint/2010/main" val="2948528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CD2C-1B4F-78F0-90C3-979FE5FAB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DA281A-2008-9E45-79CB-50F2D188D8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2A09BF-3575-0A9A-1428-98C6D21C8A4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352A826-3FE5-2FDB-CAD0-65BB1214CF6B}"/>
              </a:ext>
            </a:extLst>
          </p:cNvPr>
          <p:cNvSpPr>
            <a:spLocks noGrp="1"/>
          </p:cNvSpPr>
          <p:nvPr>
            <p:ph type="sldNum" sz="quarter" idx="5"/>
          </p:nvPr>
        </p:nvSpPr>
        <p:spPr/>
        <p:txBody>
          <a:bodyPr/>
          <a:lstStyle/>
          <a:p>
            <a:fld id="{E935B69D-4155-48E5-81CB-4F463606740D}" type="slidenum">
              <a:rPr kumimoji="1" lang="ja-JP" altLang="en-US" smtClean="0"/>
              <a:t>44</a:t>
            </a:fld>
            <a:endParaRPr kumimoji="1" lang="ja-JP" altLang="en-US"/>
          </a:p>
        </p:txBody>
      </p:sp>
    </p:spTree>
    <p:extLst>
      <p:ext uri="{BB962C8B-B14F-4D97-AF65-F5344CB8AC3E}">
        <p14:creationId xmlns:p14="http://schemas.microsoft.com/office/powerpoint/2010/main" val="2477259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11F9-F6BF-31B2-52DA-A65BBF42D6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FECA76-19AD-BE7A-5F77-238B1C7EBB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745EFC-E5DA-2D82-FB72-7927E2B4FD39}"/>
              </a:ext>
            </a:extLst>
          </p:cNvPr>
          <p:cNvSpPr>
            <a:spLocks noGrp="1"/>
          </p:cNvSpPr>
          <p:nvPr>
            <p:ph type="body" idx="1"/>
          </p:nvPr>
        </p:nvSpPr>
        <p:spPr/>
        <p:txBody>
          <a:bodyPr/>
          <a:lstStyle/>
          <a:p>
            <a:r>
              <a:rPr kumimoji="1" lang="ja-JP" altLang="en-US" sz="1200" dirty="0">
                <a:latin typeface="メイリオ" panose="020B0604030504040204" pitchFamily="50" charset="-128"/>
                <a:ea typeface="メイリオ" panose="020B0604030504040204" pitchFamily="50" charset="-128"/>
              </a:rPr>
              <a:t>手動では類義語の活用形から終止形を辿って類義語を探すということが無理だった（機械学習でないのなら手動ですべてやる必要があると考えた）。この時点では穴を埋めるための確信度の高い単語を生成。つまり文章全体の意味は別のものになる可能性がある</a:t>
            </a:r>
            <a:endParaRPr kumimoji="1" lang="ja-JP" altLang="en-US" dirty="0"/>
          </a:p>
        </p:txBody>
      </p:sp>
      <p:sp>
        <p:nvSpPr>
          <p:cNvPr id="4" name="スライド番号プレースホルダー 3">
            <a:extLst>
              <a:ext uri="{FF2B5EF4-FFF2-40B4-BE49-F238E27FC236}">
                <a16:creationId xmlns:a16="http://schemas.microsoft.com/office/drawing/2014/main" id="{D467FA5B-8F89-F1FE-D16D-7C1D42345207}"/>
              </a:ext>
            </a:extLst>
          </p:cNvPr>
          <p:cNvSpPr>
            <a:spLocks noGrp="1"/>
          </p:cNvSpPr>
          <p:nvPr>
            <p:ph type="sldNum" sz="quarter" idx="5"/>
          </p:nvPr>
        </p:nvSpPr>
        <p:spPr/>
        <p:txBody>
          <a:bodyPr/>
          <a:lstStyle/>
          <a:p>
            <a:fld id="{E935B69D-4155-48E5-81CB-4F463606740D}" type="slidenum">
              <a:rPr kumimoji="1" lang="ja-JP" altLang="en-US" smtClean="0"/>
              <a:t>45</a:t>
            </a:fld>
            <a:endParaRPr kumimoji="1" lang="ja-JP" altLang="en-US"/>
          </a:p>
        </p:txBody>
      </p:sp>
    </p:spTree>
    <p:extLst>
      <p:ext uri="{BB962C8B-B14F-4D97-AF65-F5344CB8AC3E}">
        <p14:creationId xmlns:p14="http://schemas.microsoft.com/office/powerpoint/2010/main" val="31058887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46</a:t>
            </a:fld>
            <a:endParaRPr kumimoji="1" lang="ja-JP" altLang="en-US"/>
          </a:p>
        </p:txBody>
      </p:sp>
    </p:spTree>
    <p:extLst>
      <p:ext uri="{BB962C8B-B14F-4D97-AF65-F5344CB8AC3E}">
        <p14:creationId xmlns:p14="http://schemas.microsoft.com/office/powerpoint/2010/main" val="366365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47</a:t>
            </a:fld>
            <a:endParaRPr kumimoji="1" lang="ja-JP" altLang="en-US"/>
          </a:p>
        </p:txBody>
      </p:sp>
    </p:spTree>
    <p:extLst>
      <p:ext uri="{BB962C8B-B14F-4D97-AF65-F5344CB8AC3E}">
        <p14:creationId xmlns:p14="http://schemas.microsoft.com/office/powerpoint/2010/main" val="39683448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49</a:t>
            </a:fld>
            <a:endParaRPr kumimoji="1" lang="ja-JP" altLang="en-US"/>
          </a:p>
        </p:txBody>
      </p:sp>
    </p:spTree>
    <p:extLst>
      <p:ext uri="{BB962C8B-B14F-4D97-AF65-F5344CB8AC3E}">
        <p14:creationId xmlns:p14="http://schemas.microsoft.com/office/powerpoint/2010/main" val="99577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5</a:t>
            </a:fld>
            <a:endParaRPr kumimoji="1" lang="ja-JP" altLang="en-US"/>
          </a:p>
        </p:txBody>
      </p:sp>
    </p:spTree>
    <p:extLst>
      <p:ext uri="{BB962C8B-B14F-4D97-AF65-F5344CB8AC3E}">
        <p14:creationId xmlns:p14="http://schemas.microsoft.com/office/powerpoint/2010/main" val="3240863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53</a:t>
            </a:fld>
            <a:endParaRPr kumimoji="1" lang="ja-JP" altLang="en-US"/>
          </a:p>
        </p:txBody>
      </p:sp>
    </p:spTree>
    <p:extLst>
      <p:ext uri="{BB962C8B-B14F-4D97-AF65-F5344CB8AC3E}">
        <p14:creationId xmlns:p14="http://schemas.microsoft.com/office/powerpoint/2010/main" val="453323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42DE-9C8E-1AD4-2BA6-42C820B287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FC891A-B84A-2DAB-F8C6-2D2D44E0D8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71F0D8-F8EF-4F32-DFB3-2C31B3E3769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167C62B-DB81-B678-38A4-60696551C2BC}"/>
              </a:ext>
            </a:extLst>
          </p:cNvPr>
          <p:cNvSpPr>
            <a:spLocks noGrp="1"/>
          </p:cNvSpPr>
          <p:nvPr>
            <p:ph type="sldNum" sz="quarter" idx="5"/>
          </p:nvPr>
        </p:nvSpPr>
        <p:spPr/>
        <p:txBody>
          <a:bodyPr/>
          <a:lstStyle/>
          <a:p>
            <a:fld id="{E935B69D-4155-48E5-81CB-4F463606740D}" type="slidenum">
              <a:rPr kumimoji="1" lang="ja-JP" altLang="en-US" smtClean="0"/>
              <a:t>55</a:t>
            </a:fld>
            <a:endParaRPr kumimoji="1" lang="ja-JP" altLang="en-US"/>
          </a:p>
        </p:txBody>
      </p:sp>
    </p:spTree>
    <p:extLst>
      <p:ext uri="{BB962C8B-B14F-4D97-AF65-F5344CB8AC3E}">
        <p14:creationId xmlns:p14="http://schemas.microsoft.com/office/powerpoint/2010/main" val="2301980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D98B-3D07-F6BA-B6B0-DF4F13C10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BA22E9-853E-E22C-DF01-FC2665EC0F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7F318E-1D8C-2F12-4F6B-9C636872ADC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723D04-649C-4805-A081-49E6F5BD2A1F}"/>
              </a:ext>
            </a:extLst>
          </p:cNvPr>
          <p:cNvSpPr>
            <a:spLocks noGrp="1"/>
          </p:cNvSpPr>
          <p:nvPr>
            <p:ph type="sldNum" sz="quarter" idx="5"/>
          </p:nvPr>
        </p:nvSpPr>
        <p:spPr/>
        <p:txBody>
          <a:bodyPr/>
          <a:lstStyle/>
          <a:p>
            <a:fld id="{E935B69D-4155-48E5-81CB-4F463606740D}" type="slidenum">
              <a:rPr kumimoji="1" lang="ja-JP" altLang="en-US" smtClean="0"/>
              <a:t>56</a:t>
            </a:fld>
            <a:endParaRPr kumimoji="1" lang="ja-JP" altLang="en-US"/>
          </a:p>
        </p:txBody>
      </p:sp>
    </p:spTree>
    <p:extLst>
      <p:ext uri="{BB962C8B-B14F-4D97-AF65-F5344CB8AC3E}">
        <p14:creationId xmlns:p14="http://schemas.microsoft.com/office/powerpoint/2010/main" val="816573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BBE13-3729-48D9-BFA1-C2F2B91F9E6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3709C5-D126-8BCE-F9A2-A3CD0359EA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6667A8-8CB3-A0CB-83DA-E3BDD9F880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95C859C-F44E-62FD-293F-466F7DC97967}"/>
              </a:ext>
            </a:extLst>
          </p:cNvPr>
          <p:cNvSpPr>
            <a:spLocks noGrp="1"/>
          </p:cNvSpPr>
          <p:nvPr>
            <p:ph type="sldNum" sz="quarter" idx="5"/>
          </p:nvPr>
        </p:nvSpPr>
        <p:spPr/>
        <p:txBody>
          <a:bodyPr/>
          <a:lstStyle/>
          <a:p>
            <a:fld id="{E935B69D-4155-48E5-81CB-4F463606740D}" type="slidenum">
              <a:rPr kumimoji="1" lang="ja-JP" altLang="en-US" smtClean="0"/>
              <a:t>57</a:t>
            </a:fld>
            <a:endParaRPr kumimoji="1" lang="ja-JP" altLang="en-US"/>
          </a:p>
        </p:txBody>
      </p:sp>
    </p:spTree>
    <p:extLst>
      <p:ext uri="{BB962C8B-B14F-4D97-AF65-F5344CB8AC3E}">
        <p14:creationId xmlns:p14="http://schemas.microsoft.com/office/powerpoint/2010/main" val="1962473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DF6E-3EA4-DAA4-0E41-BA4854B42F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20025E-F5EA-D12E-8606-5FC792B83B3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CBF54F-BFE6-8044-3759-95900839FE2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B0773F-DBA2-0200-F8DD-718536041023}"/>
              </a:ext>
            </a:extLst>
          </p:cNvPr>
          <p:cNvSpPr>
            <a:spLocks noGrp="1"/>
          </p:cNvSpPr>
          <p:nvPr>
            <p:ph type="sldNum" sz="quarter" idx="5"/>
          </p:nvPr>
        </p:nvSpPr>
        <p:spPr/>
        <p:txBody>
          <a:bodyPr/>
          <a:lstStyle/>
          <a:p>
            <a:fld id="{E935B69D-4155-48E5-81CB-4F463606740D}" type="slidenum">
              <a:rPr kumimoji="1" lang="ja-JP" altLang="en-US" smtClean="0"/>
              <a:t>58</a:t>
            </a:fld>
            <a:endParaRPr kumimoji="1" lang="ja-JP" altLang="en-US"/>
          </a:p>
        </p:txBody>
      </p:sp>
    </p:spTree>
    <p:extLst>
      <p:ext uri="{BB962C8B-B14F-4D97-AF65-F5344CB8AC3E}">
        <p14:creationId xmlns:p14="http://schemas.microsoft.com/office/powerpoint/2010/main" val="13306690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DD597-84C2-6907-A452-25968BE9E0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7D5D54-2FAB-AAF6-8C93-B2B9F823F7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FA2053-0FA6-9536-761C-37729B17A6D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AD52632-B36E-298A-1731-09AA2092923E}"/>
              </a:ext>
            </a:extLst>
          </p:cNvPr>
          <p:cNvSpPr>
            <a:spLocks noGrp="1"/>
          </p:cNvSpPr>
          <p:nvPr>
            <p:ph type="sldNum" sz="quarter" idx="5"/>
          </p:nvPr>
        </p:nvSpPr>
        <p:spPr/>
        <p:txBody>
          <a:bodyPr/>
          <a:lstStyle/>
          <a:p>
            <a:fld id="{E935B69D-4155-48E5-81CB-4F463606740D}" type="slidenum">
              <a:rPr kumimoji="1" lang="ja-JP" altLang="en-US" smtClean="0"/>
              <a:t>59</a:t>
            </a:fld>
            <a:endParaRPr kumimoji="1" lang="ja-JP" altLang="en-US"/>
          </a:p>
        </p:txBody>
      </p:sp>
    </p:spTree>
    <p:extLst>
      <p:ext uri="{BB962C8B-B14F-4D97-AF65-F5344CB8AC3E}">
        <p14:creationId xmlns:p14="http://schemas.microsoft.com/office/powerpoint/2010/main" val="1118989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60</a:t>
            </a:fld>
            <a:endParaRPr kumimoji="1" lang="ja-JP" altLang="en-US"/>
          </a:p>
        </p:txBody>
      </p:sp>
    </p:spTree>
    <p:extLst>
      <p:ext uri="{BB962C8B-B14F-4D97-AF65-F5344CB8AC3E}">
        <p14:creationId xmlns:p14="http://schemas.microsoft.com/office/powerpoint/2010/main" val="69357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6</a:t>
            </a:fld>
            <a:endParaRPr kumimoji="1" lang="ja-JP" altLang="en-US"/>
          </a:p>
        </p:txBody>
      </p:sp>
    </p:spTree>
    <p:extLst>
      <p:ext uri="{BB962C8B-B14F-4D97-AF65-F5344CB8AC3E}">
        <p14:creationId xmlns:p14="http://schemas.microsoft.com/office/powerpoint/2010/main" val="324086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システムの特徴として</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従来の方法</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に人間が最も明確に伝えられる手段である言語情報として、「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歌詞</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という視点を加えることで、より楽曲情報を明確化できることにあります。リスナーにとっては検索の幅が広がり、ビジネス的にはマーケティングに役立つと考えられます。</a:t>
            </a:r>
          </a:p>
          <a:p>
            <a:endParaRPr kumimoji="1" lang="en-US" altLang="ja-JP" dirty="0"/>
          </a:p>
          <a:p>
            <a:r>
              <a:rPr kumimoji="1" lang="ja-JP" altLang="en-US" dirty="0"/>
              <a:t>補足</a:t>
            </a:r>
            <a:endParaRPr kumimoji="1" lang="en-US" altLang="ja-JP" dirty="0"/>
          </a:p>
          <a:p>
            <a:r>
              <a:rPr kumimoji="1" lang="ja-JP" altLang="en-US" dirty="0"/>
              <a:t>アーティストは演奏と歌詞を一体化させて一つの曲として世に出しているので、ある楽曲から読み取れる情報として歌詞を扱うことはアーティストが世に伝えるメッセージとして最も有力なものの一つとなる。歌詞は曲を解釈している、という意図。</a:t>
            </a:r>
          </a:p>
          <a:p>
            <a:endParaRPr kumimoji="1" lang="ja-JP" altLang="en-US" dirty="0"/>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7</a:t>
            </a:fld>
            <a:endParaRPr kumimoji="1" lang="ja-JP" altLang="en-US"/>
          </a:p>
        </p:txBody>
      </p:sp>
    </p:spTree>
    <p:extLst>
      <p:ext uri="{BB962C8B-B14F-4D97-AF65-F5344CB8AC3E}">
        <p14:creationId xmlns:p14="http://schemas.microsoft.com/office/powerpoint/2010/main" val="285614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8914-B734-0A78-5C89-2C3C47C2FC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82E666-62D7-4384-64DD-59CBD7455E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2E15CC-4D5C-BD27-E435-7C2BB71F1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C92DC70-DAE9-C544-D109-1C57C2519268}"/>
              </a:ext>
            </a:extLst>
          </p:cNvPr>
          <p:cNvSpPr>
            <a:spLocks noGrp="1"/>
          </p:cNvSpPr>
          <p:nvPr>
            <p:ph type="sldNum" sz="quarter" idx="5"/>
          </p:nvPr>
        </p:nvSpPr>
        <p:spPr/>
        <p:txBody>
          <a:bodyPr/>
          <a:lstStyle/>
          <a:p>
            <a:fld id="{E935B69D-4155-48E5-81CB-4F463606740D}" type="slidenum">
              <a:rPr kumimoji="1" lang="ja-JP" altLang="en-US" smtClean="0"/>
              <a:t>9</a:t>
            </a:fld>
            <a:endParaRPr kumimoji="1" lang="ja-JP" altLang="en-US"/>
          </a:p>
        </p:txBody>
      </p:sp>
    </p:spTree>
    <p:extLst>
      <p:ext uri="{BB962C8B-B14F-4D97-AF65-F5344CB8AC3E}">
        <p14:creationId xmlns:p14="http://schemas.microsoft.com/office/powerpoint/2010/main" val="65068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10</a:t>
            </a:fld>
            <a:endParaRPr kumimoji="1" lang="ja-JP" altLang="en-US"/>
          </a:p>
        </p:txBody>
      </p:sp>
    </p:spTree>
    <p:extLst>
      <p:ext uri="{BB962C8B-B14F-4D97-AF65-F5344CB8AC3E}">
        <p14:creationId xmlns:p14="http://schemas.microsoft.com/office/powerpoint/2010/main" val="233627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11</a:t>
            </a:fld>
            <a:endParaRPr kumimoji="1" lang="ja-JP" altLang="en-US"/>
          </a:p>
        </p:txBody>
      </p:sp>
    </p:spTree>
    <p:extLst>
      <p:ext uri="{BB962C8B-B14F-4D97-AF65-F5344CB8AC3E}">
        <p14:creationId xmlns:p14="http://schemas.microsoft.com/office/powerpoint/2010/main" val="425375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2A256-F31E-25E8-F603-FA2D90F09F6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E6503B0-AEB5-AF82-A8AD-0A50CF01C7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86F6A69-F9DC-8AC3-93BF-988B187AEF2C}"/>
              </a:ext>
            </a:extLst>
          </p:cNvPr>
          <p:cNvSpPr>
            <a:spLocks noGrp="1"/>
          </p:cNvSpPr>
          <p:nvPr>
            <p:ph type="dt" sz="half" idx="10"/>
          </p:nvPr>
        </p:nvSpPr>
        <p:spPr/>
        <p:txBody>
          <a:bodyPr/>
          <a:lstStyle/>
          <a:p>
            <a:fld id="{2E32B1B2-7AA3-479E-99B1-21DAAAE6D8A4}"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30B2F4EE-1894-CAB2-132E-4191217C63C9}"/>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20C89CF4-CF61-ABBC-1F0B-286F5BA1A926}"/>
              </a:ext>
            </a:extLst>
          </p:cNvPr>
          <p:cNvSpPr>
            <a:spLocks noGrp="1"/>
          </p:cNvSpPr>
          <p:nvPr>
            <p:ph type="sldNum" sz="quarter" idx="12"/>
          </p:nvPr>
        </p:nvSpPr>
        <p:spPr/>
        <p:txBody>
          <a:bodyPr/>
          <a:lstStyle>
            <a:lvl1pPr>
              <a:defRPr sz="2000">
                <a:solidFill>
                  <a:schemeClr val="tx1"/>
                </a:solidFill>
                <a:latin typeface="メイリオ" panose="020B0604030504040204" pitchFamily="50" charset="-128"/>
                <a:ea typeface="メイリオ" panose="020B0604030504040204" pitchFamily="50" charset="-128"/>
              </a:defRPr>
            </a:lvl1pPr>
          </a:lstStyle>
          <a:p>
            <a:fld id="{89C7EBDD-4667-45BA-9CA7-CF6F054EBD43}" type="slidenum">
              <a:rPr lang="ja-JP" altLang="en-US" smtClean="0"/>
              <a:pPr/>
              <a:t>‹#›</a:t>
            </a:fld>
            <a:endParaRPr lang="ja-JP" altLang="en-US" dirty="0"/>
          </a:p>
        </p:txBody>
      </p:sp>
    </p:spTree>
    <p:extLst>
      <p:ext uri="{BB962C8B-B14F-4D97-AF65-F5344CB8AC3E}">
        <p14:creationId xmlns:p14="http://schemas.microsoft.com/office/powerpoint/2010/main" val="249998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42A2C-8F52-8F64-B396-46F30A8429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E7A3BAB-1487-1073-84AB-FFF26A2D379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767595-30FA-CAAA-FA6B-1966A47E9A79}"/>
              </a:ext>
            </a:extLst>
          </p:cNvPr>
          <p:cNvSpPr>
            <a:spLocks noGrp="1"/>
          </p:cNvSpPr>
          <p:nvPr>
            <p:ph type="dt" sz="half" idx="10"/>
          </p:nvPr>
        </p:nvSpPr>
        <p:spPr/>
        <p:txBody>
          <a:bodyPr/>
          <a:lstStyle/>
          <a:p>
            <a:fld id="{340BF3F7-A277-48CC-ACB9-45F35DBFC353}"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9625D005-FB48-E667-60A8-64442AA6BA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1BAC8D-F56E-1193-8068-0A57CF7A3B37}"/>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56227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5D7CE7-CAF9-3C67-3ED6-99789E3544B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F709CA-8765-7F48-ECCC-B90DB4E1C7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37588A5-371F-35FA-3AE9-D7813C3AB910}"/>
              </a:ext>
            </a:extLst>
          </p:cNvPr>
          <p:cNvSpPr>
            <a:spLocks noGrp="1"/>
          </p:cNvSpPr>
          <p:nvPr>
            <p:ph type="dt" sz="half" idx="10"/>
          </p:nvPr>
        </p:nvSpPr>
        <p:spPr/>
        <p:txBody>
          <a:bodyPr/>
          <a:lstStyle/>
          <a:p>
            <a:fld id="{3CC1C4C3-80C5-4BB2-95B7-ECEF8722929C}"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C9164F76-B7F6-1519-D504-8BC60B9B1F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DBCD43-BD3B-BC9F-B24C-D57FAB2D4DA9}"/>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57584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D3D04-E0EC-331E-EC68-24F2983AC5F0}"/>
              </a:ext>
            </a:extLst>
          </p:cNvPr>
          <p:cNvSpPr>
            <a:spLocks noGrp="1"/>
          </p:cNvSpPr>
          <p:nvPr>
            <p:ph type="title"/>
          </p:nvPr>
        </p:nvSpPr>
        <p:spPr/>
        <p:txBody>
          <a:bodyPr>
            <a:normAutofit/>
          </a:bodyPr>
          <a:lstStyle>
            <a:lvl1pPr>
              <a:defRPr sz="2800">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FA9E290-CE33-3DA6-FF9F-91C947CD8FB5}"/>
              </a:ext>
            </a:extLst>
          </p:cNvPr>
          <p:cNvSpPr>
            <a:spLocks noGrp="1"/>
          </p:cNvSpPr>
          <p:nvPr>
            <p:ph idx="1"/>
          </p:nvPr>
        </p:nvSpPr>
        <p:spPr/>
        <p:txBody>
          <a:bodyPr>
            <a:normAutofit/>
          </a:bodyPr>
          <a:lstStyle>
            <a:lvl1pPr>
              <a:defRPr sz="2400">
                <a:latin typeface="メイリオ" panose="020B0604030504040204" pitchFamily="50" charset="-128"/>
                <a:ea typeface="メイリオ" panose="020B0604030504040204" pitchFamily="50" charset="-128"/>
              </a:defRPr>
            </a:lvl1pPr>
            <a:lvl2pPr>
              <a:defRPr sz="2400">
                <a:latin typeface="メイリオ" panose="020B0604030504040204" pitchFamily="50" charset="-128"/>
                <a:ea typeface="メイリオ" panose="020B0604030504040204" pitchFamily="50" charset="-128"/>
              </a:defRPr>
            </a:lvl2pPr>
            <a:lvl3pPr>
              <a:defRPr sz="2400">
                <a:latin typeface="メイリオ" panose="020B0604030504040204" pitchFamily="50" charset="-128"/>
                <a:ea typeface="メイリオ" panose="020B0604030504040204" pitchFamily="50" charset="-128"/>
              </a:defRPr>
            </a:lvl3pPr>
            <a:lvl4pPr>
              <a:defRPr sz="2400">
                <a:latin typeface="メイリオ" panose="020B0604030504040204" pitchFamily="50" charset="-128"/>
                <a:ea typeface="メイリオ" panose="020B0604030504040204" pitchFamily="50" charset="-128"/>
              </a:defRPr>
            </a:lvl4pPr>
            <a:lvl5pPr>
              <a:defRPr sz="2400">
                <a:latin typeface="メイリオ" panose="020B0604030504040204" pitchFamily="50" charset="-128"/>
                <a:ea typeface="メイリオ"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694A2DC-65E0-58FE-245A-D7DB80F81D0D}"/>
              </a:ext>
            </a:extLst>
          </p:cNvPr>
          <p:cNvSpPr>
            <a:spLocks noGrp="1"/>
          </p:cNvSpPr>
          <p:nvPr>
            <p:ph type="dt" sz="half" idx="10"/>
          </p:nvPr>
        </p:nvSpPr>
        <p:spPr/>
        <p:txBody>
          <a:bodyPr/>
          <a:lstStyle/>
          <a:p>
            <a:fld id="{3E971AB2-DF6D-49C4-82FE-A7BC4EA2F06C}"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862D5FC9-CF39-D026-6167-90F6CAC4CA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6F6BFE-1A4F-4E26-6D39-118462221ACC}"/>
              </a:ext>
            </a:extLst>
          </p:cNvPr>
          <p:cNvSpPr>
            <a:spLocks noGrp="1"/>
          </p:cNvSpPr>
          <p:nvPr>
            <p:ph type="sldNum" sz="quarter" idx="12"/>
          </p:nvPr>
        </p:nvSpPr>
        <p:spPr/>
        <p:txBody>
          <a:bodyPr/>
          <a:lstStyle>
            <a:lvl1pPr>
              <a:defRPr sz="2000">
                <a:solidFill>
                  <a:schemeClr val="tx1"/>
                </a:solidFill>
                <a:latin typeface="メイリオ" panose="020B0604030504040204" pitchFamily="50" charset="-128"/>
                <a:ea typeface="メイリオ" panose="020B0604030504040204" pitchFamily="50" charset="-128"/>
              </a:defRPr>
            </a:lvl1pPr>
          </a:lstStyle>
          <a:p>
            <a:fld id="{89C7EBDD-4667-45BA-9CA7-CF6F054EBD43}" type="slidenum">
              <a:rPr lang="ja-JP" altLang="en-US" smtClean="0"/>
              <a:pPr/>
              <a:t>‹#›</a:t>
            </a:fld>
            <a:endParaRPr lang="ja-JP" altLang="en-US" dirty="0"/>
          </a:p>
        </p:txBody>
      </p:sp>
    </p:spTree>
    <p:extLst>
      <p:ext uri="{BB962C8B-B14F-4D97-AF65-F5344CB8AC3E}">
        <p14:creationId xmlns:p14="http://schemas.microsoft.com/office/powerpoint/2010/main" val="3543879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1A3804-4ECC-570D-2196-286589DCF6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C111D16-78FC-0E24-65BA-81B255441B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F6EA7A-05E9-16FA-4E48-4AC074E83325}"/>
              </a:ext>
            </a:extLst>
          </p:cNvPr>
          <p:cNvSpPr>
            <a:spLocks noGrp="1"/>
          </p:cNvSpPr>
          <p:nvPr>
            <p:ph type="dt" sz="half" idx="10"/>
          </p:nvPr>
        </p:nvSpPr>
        <p:spPr/>
        <p:txBody>
          <a:bodyPr/>
          <a:lstStyle/>
          <a:p>
            <a:fld id="{7B037D24-BB70-4355-9804-662BC6E7EBD8}"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A4EB76D1-F3F4-B378-F9BB-8917B4C0DC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A6BEA0-7721-D310-ED92-A6CA0A272A07}"/>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88020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D7B11F-48D2-2E47-AED5-57E26C3D8CD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737B45-A41C-43D9-5009-3AE1F6FCCE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8F2C330-1BEA-C9CF-E531-5629CDE5CD0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96FA9FB-41AB-050C-99F0-C2BABE674778}"/>
              </a:ext>
            </a:extLst>
          </p:cNvPr>
          <p:cNvSpPr>
            <a:spLocks noGrp="1"/>
          </p:cNvSpPr>
          <p:nvPr>
            <p:ph type="dt" sz="half" idx="10"/>
          </p:nvPr>
        </p:nvSpPr>
        <p:spPr/>
        <p:txBody>
          <a:bodyPr/>
          <a:lstStyle/>
          <a:p>
            <a:fld id="{2A659100-5235-4E71-8270-6BC203DC96B7}" type="datetime1">
              <a:rPr kumimoji="1" lang="ja-JP" altLang="en-US" smtClean="0"/>
              <a:t>2025/5/30</a:t>
            </a:fld>
            <a:endParaRPr kumimoji="1" lang="ja-JP" altLang="en-US"/>
          </a:p>
        </p:txBody>
      </p:sp>
      <p:sp>
        <p:nvSpPr>
          <p:cNvPr id="6" name="フッター プレースホルダー 5">
            <a:extLst>
              <a:ext uri="{FF2B5EF4-FFF2-40B4-BE49-F238E27FC236}">
                <a16:creationId xmlns:a16="http://schemas.microsoft.com/office/drawing/2014/main" id="{73A244A4-4248-CDCA-58D1-4B37DDDED7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9BBF57-5353-642F-E6B6-CDC289DC1CA5}"/>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59706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44CFF-FCFB-092E-4188-B8C5C1F0D06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D2509D-409B-8DB6-30C7-A2DA4EF20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D5E4943-BA48-EE75-472A-5A44FFB2745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895E36D-2426-1DB9-4C42-6E484FE6F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B1DE84-14AE-AF45-8C6D-E3CE32C4F82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6D0F9E0-DA03-102D-7D34-21EC5F86404E}"/>
              </a:ext>
            </a:extLst>
          </p:cNvPr>
          <p:cNvSpPr>
            <a:spLocks noGrp="1"/>
          </p:cNvSpPr>
          <p:nvPr>
            <p:ph type="dt" sz="half" idx="10"/>
          </p:nvPr>
        </p:nvSpPr>
        <p:spPr/>
        <p:txBody>
          <a:bodyPr/>
          <a:lstStyle/>
          <a:p>
            <a:fld id="{4D4C6EDF-AFB0-4117-AEA3-D16BFB60DD14}" type="datetime1">
              <a:rPr kumimoji="1" lang="ja-JP" altLang="en-US" smtClean="0"/>
              <a:t>2025/5/30</a:t>
            </a:fld>
            <a:endParaRPr kumimoji="1" lang="ja-JP" altLang="en-US"/>
          </a:p>
        </p:txBody>
      </p:sp>
      <p:sp>
        <p:nvSpPr>
          <p:cNvPr id="8" name="フッター プレースホルダー 7">
            <a:extLst>
              <a:ext uri="{FF2B5EF4-FFF2-40B4-BE49-F238E27FC236}">
                <a16:creationId xmlns:a16="http://schemas.microsoft.com/office/drawing/2014/main" id="{09532B23-522B-8390-4ACE-55472A47207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5D6BBA-31FD-C19C-ED4C-6CB28076E5AF}"/>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420395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64110-7690-1E07-B54F-726D5DE1F5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1115603-2142-8E87-2B1B-C72BAE1B2138}"/>
              </a:ext>
            </a:extLst>
          </p:cNvPr>
          <p:cNvSpPr>
            <a:spLocks noGrp="1"/>
          </p:cNvSpPr>
          <p:nvPr>
            <p:ph type="dt" sz="half" idx="10"/>
          </p:nvPr>
        </p:nvSpPr>
        <p:spPr/>
        <p:txBody>
          <a:bodyPr/>
          <a:lstStyle/>
          <a:p>
            <a:fld id="{979FE334-B77E-41D1-B498-D7252FE50DB5}" type="datetime1">
              <a:rPr kumimoji="1" lang="ja-JP" altLang="en-US" smtClean="0"/>
              <a:t>2025/5/30</a:t>
            </a:fld>
            <a:endParaRPr kumimoji="1" lang="ja-JP" altLang="en-US"/>
          </a:p>
        </p:txBody>
      </p:sp>
      <p:sp>
        <p:nvSpPr>
          <p:cNvPr id="4" name="フッター プレースホルダー 3">
            <a:extLst>
              <a:ext uri="{FF2B5EF4-FFF2-40B4-BE49-F238E27FC236}">
                <a16:creationId xmlns:a16="http://schemas.microsoft.com/office/drawing/2014/main" id="{E3C16EC6-B0E3-6DAB-BE9D-E632E9D9A4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88F010-ACCC-8003-5736-CEA761300EB8}"/>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47482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996867F-91AC-58CE-227A-5F8669DCB33C}"/>
              </a:ext>
            </a:extLst>
          </p:cNvPr>
          <p:cNvSpPr>
            <a:spLocks noGrp="1"/>
          </p:cNvSpPr>
          <p:nvPr>
            <p:ph type="dt" sz="half" idx="10"/>
          </p:nvPr>
        </p:nvSpPr>
        <p:spPr/>
        <p:txBody>
          <a:bodyPr/>
          <a:lstStyle/>
          <a:p>
            <a:fld id="{AF7FD953-4F2F-4FFD-890F-4CC321DEBDE8}" type="datetime1">
              <a:rPr kumimoji="1" lang="ja-JP" altLang="en-US" smtClean="0"/>
              <a:t>2025/5/30</a:t>
            </a:fld>
            <a:endParaRPr kumimoji="1" lang="ja-JP" altLang="en-US"/>
          </a:p>
        </p:txBody>
      </p:sp>
      <p:sp>
        <p:nvSpPr>
          <p:cNvPr id="3" name="フッター プレースホルダー 2">
            <a:extLst>
              <a:ext uri="{FF2B5EF4-FFF2-40B4-BE49-F238E27FC236}">
                <a16:creationId xmlns:a16="http://schemas.microsoft.com/office/drawing/2014/main" id="{B40B44DC-511C-EDDB-EB67-7B9C666750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08F3D4-483D-90B2-567F-92665B8B7C12}"/>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27417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0BB76-C694-F11E-937F-EFDA9E82E72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B0422-EAE2-EECF-81CE-C48FF47488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A4983C3-9F1B-D63E-933B-8031C1A9F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40F3679-2E9C-CA56-79FD-F59929FF8185}"/>
              </a:ext>
            </a:extLst>
          </p:cNvPr>
          <p:cNvSpPr>
            <a:spLocks noGrp="1"/>
          </p:cNvSpPr>
          <p:nvPr>
            <p:ph type="dt" sz="half" idx="10"/>
          </p:nvPr>
        </p:nvSpPr>
        <p:spPr/>
        <p:txBody>
          <a:bodyPr/>
          <a:lstStyle/>
          <a:p>
            <a:fld id="{1B076199-E460-424C-8FE6-EF2C33EEE24C}" type="datetime1">
              <a:rPr kumimoji="1" lang="ja-JP" altLang="en-US" smtClean="0"/>
              <a:t>2025/5/30</a:t>
            </a:fld>
            <a:endParaRPr kumimoji="1" lang="ja-JP" altLang="en-US"/>
          </a:p>
        </p:txBody>
      </p:sp>
      <p:sp>
        <p:nvSpPr>
          <p:cNvPr id="6" name="フッター プレースホルダー 5">
            <a:extLst>
              <a:ext uri="{FF2B5EF4-FFF2-40B4-BE49-F238E27FC236}">
                <a16:creationId xmlns:a16="http://schemas.microsoft.com/office/drawing/2014/main" id="{A6518858-01FE-ADB4-EDFD-3C33BF96FE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FDFD7F-373C-39FF-68CA-E799617D7EBB}"/>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85249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269EF-FC28-6958-1DB0-1524A83126C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B350A8D-EAB9-9B76-4B3C-8F99B7775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F799810-8A50-D91E-E1A8-28CF1CD6A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8CA514C-DC76-829C-BFC9-65DC2C53EB38}"/>
              </a:ext>
            </a:extLst>
          </p:cNvPr>
          <p:cNvSpPr>
            <a:spLocks noGrp="1"/>
          </p:cNvSpPr>
          <p:nvPr>
            <p:ph type="dt" sz="half" idx="10"/>
          </p:nvPr>
        </p:nvSpPr>
        <p:spPr/>
        <p:txBody>
          <a:bodyPr/>
          <a:lstStyle/>
          <a:p>
            <a:fld id="{51B60054-451A-4CBD-B014-67293BFC47E9}" type="datetime1">
              <a:rPr kumimoji="1" lang="ja-JP" altLang="en-US" smtClean="0"/>
              <a:t>2025/5/30</a:t>
            </a:fld>
            <a:endParaRPr kumimoji="1" lang="ja-JP" altLang="en-US"/>
          </a:p>
        </p:txBody>
      </p:sp>
      <p:sp>
        <p:nvSpPr>
          <p:cNvPr id="6" name="フッター プレースホルダー 5">
            <a:extLst>
              <a:ext uri="{FF2B5EF4-FFF2-40B4-BE49-F238E27FC236}">
                <a16:creationId xmlns:a16="http://schemas.microsoft.com/office/drawing/2014/main" id="{9C826C2D-0856-38E2-FDE4-F915EC468A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5DCD6A-1AE7-1177-97B9-2BD1E22C6015}"/>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63555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F9CD9EB-4FF3-88AE-F9A7-D36201A4DA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13F06A7-3371-DF5E-2171-E92E9C15F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903ED-B56A-B840-72E1-C9B456F2B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8C09E7-16D5-4F9A-A0A8-41AECE992B4F}" type="datetime1">
              <a:rPr kumimoji="1" lang="ja-JP" altLang="en-US" smtClean="0"/>
              <a:t>2025/5/30</a:t>
            </a:fld>
            <a:endParaRPr kumimoji="1" lang="ja-JP" altLang="en-US"/>
          </a:p>
        </p:txBody>
      </p:sp>
      <p:sp>
        <p:nvSpPr>
          <p:cNvPr id="5" name="フッター プレースホルダー 4">
            <a:extLst>
              <a:ext uri="{FF2B5EF4-FFF2-40B4-BE49-F238E27FC236}">
                <a16:creationId xmlns:a16="http://schemas.microsoft.com/office/drawing/2014/main" id="{6C128F2A-9D86-3F3E-5957-62BA02145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49EE20-1A0A-3AA0-0609-5E2F8128D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166306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hyperlink" Target="https://huggingface.co/datasets/llm-book/jsnli" TargetMode="External"/><Relationship Id="rId7" Type="http://schemas.openxmlformats.org/officeDocument/2006/relationships/hyperlink" Target="https://huggingface.co/tohoku-nlp/bert-base-japanese-v3"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developer.spotify.com/documentation/web-api" TargetMode="External"/><Relationship Id="rId5" Type="http://schemas.openxmlformats.org/officeDocument/2006/relationships/hyperlink" Target="https://github.com/ids-cv/wrime" TargetMode="External"/><Relationship Id="rId4" Type="http://schemas.openxmlformats.org/officeDocument/2006/relationships/hyperlink" Target="https://huggingface.co/datasets/llm-book/JGLU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9808C33-0251-0F1D-2130-1B2472445603}"/>
              </a:ext>
            </a:extLst>
          </p:cNvPr>
          <p:cNvSpPr>
            <a:spLocks noGrp="1"/>
          </p:cNvSpPr>
          <p:nvPr>
            <p:ph type="ctrTitle"/>
          </p:nvPr>
        </p:nvSpPr>
        <p:spPr>
          <a:xfrm>
            <a:off x="1478595" y="1501012"/>
            <a:ext cx="9231410" cy="3542045"/>
          </a:xfrm>
        </p:spPr>
        <p:txBody>
          <a:bodyPr anchor="b">
            <a:noAutofit/>
          </a:bodyPr>
          <a:lstStyle/>
          <a:p>
            <a:pPr algn="l"/>
            <a:r>
              <a:rPr kumimoji="1" lang="ja-JP" altLang="en-US" sz="5400" dirty="0">
                <a:latin typeface="メイリオ" panose="020B0604030504040204" pitchFamily="50" charset="-128"/>
                <a:ea typeface="メイリオ" panose="020B0604030504040204" pitchFamily="50" charset="-128"/>
              </a:rPr>
              <a:t>自然言語処理技術</a:t>
            </a:r>
            <a:br>
              <a:rPr kumimoji="1" lang="en-US" altLang="ja-JP" sz="5400" dirty="0">
                <a:latin typeface="メイリオ" panose="020B0604030504040204" pitchFamily="50" charset="-128"/>
                <a:ea typeface="メイリオ" panose="020B0604030504040204" pitchFamily="50" charset="-128"/>
              </a:rPr>
            </a:br>
            <a:r>
              <a:rPr kumimoji="1" lang="ja-JP" altLang="en-US" sz="5400" dirty="0">
                <a:latin typeface="メイリオ" panose="020B0604030504040204" pitchFamily="50" charset="-128"/>
                <a:ea typeface="メイリオ" panose="020B0604030504040204" pitchFamily="50" charset="-128"/>
              </a:rPr>
              <a:t>を使用した</a:t>
            </a:r>
            <a:br>
              <a:rPr kumimoji="1" lang="en-US" altLang="ja-JP" sz="5400" dirty="0">
                <a:latin typeface="メイリオ" panose="020B0604030504040204" pitchFamily="50" charset="-128"/>
                <a:ea typeface="メイリオ" panose="020B0604030504040204" pitchFamily="50" charset="-128"/>
              </a:rPr>
            </a:br>
            <a:r>
              <a:rPr kumimoji="1" lang="ja-JP" altLang="en-US" sz="5400" dirty="0">
                <a:latin typeface="メイリオ" panose="020B0604030504040204" pitchFamily="50" charset="-128"/>
                <a:ea typeface="メイリオ" panose="020B0604030504040204" pitchFamily="50" charset="-128"/>
              </a:rPr>
              <a:t>楽曲検索システム</a:t>
            </a:r>
            <a:br>
              <a:rPr kumimoji="1" lang="en-US" altLang="ja-JP" sz="5400" dirty="0">
                <a:latin typeface="メイリオ" panose="020B0604030504040204" pitchFamily="50" charset="-128"/>
                <a:ea typeface="メイリオ" panose="020B0604030504040204" pitchFamily="50" charset="-128"/>
              </a:rPr>
            </a:br>
            <a:r>
              <a:rPr lang="en-US" altLang="ja-JP" sz="5400" dirty="0">
                <a:latin typeface="メイリオ" panose="020B0604030504040204" pitchFamily="50" charset="-128"/>
                <a:ea typeface="メイリオ" panose="020B0604030504040204" pitchFamily="50" charset="-128"/>
              </a:rPr>
              <a:t>『</a:t>
            </a:r>
            <a:r>
              <a:rPr kumimoji="1" lang="ja-JP" altLang="en-US" sz="5400" dirty="0">
                <a:latin typeface="メイリオ" panose="020B0604030504040204" pitchFamily="50" charset="-128"/>
                <a:ea typeface="メイリオ" panose="020B0604030504040204" pitchFamily="50" charset="-128"/>
              </a:rPr>
              <a:t>音楽の隠れ家</a:t>
            </a:r>
            <a:r>
              <a:rPr kumimoji="1" lang="en-US" altLang="ja-JP" sz="5400" dirty="0">
                <a:latin typeface="メイリオ" panose="020B0604030504040204" pitchFamily="50" charset="-128"/>
                <a:ea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E7E674B1-9ECA-DEE0-0F77-2AD4BDAC4CBC}"/>
              </a:ext>
            </a:extLst>
          </p:cNvPr>
          <p:cNvSpPr>
            <a:spLocks noGrp="1"/>
          </p:cNvSpPr>
          <p:nvPr>
            <p:ph type="sldNum" sz="quarter" idx="12"/>
          </p:nvPr>
        </p:nvSpPr>
        <p:spPr/>
        <p:txBody>
          <a:bodyPr/>
          <a:lstStyle/>
          <a:p>
            <a:fld id="{89C7EBDD-4667-45BA-9CA7-CF6F054EBD43}" type="slidenum">
              <a:rPr lang="ja-JP" altLang="en-US" smtClean="0"/>
              <a:pPr/>
              <a:t>1</a:t>
            </a:fld>
            <a:endParaRPr lang="ja-JP" altLang="en-US" dirty="0"/>
          </a:p>
        </p:txBody>
      </p:sp>
    </p:spTree>
    <p:extLst>
      <p:ext uri="{BB962C8B-B14F-4D97-AF65-F5344CB8AC3E}">
        <p14:creationId xmlns:p14="http://schemas.microsoft.com/office/powerpoint/2010/main" val="21354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261" name="Rectangle 257">
            <a:extLst>
              <a:ext uri="{FF2B5EF4-FFF2-40B4-BE49-F238E27FC236}">
                <a16:creationId xmlns:a16="http://schemas.microsoft.com/office/drawing/2014/main" id="{6FDAFEA5-E56B-9FE7-56A7-E494BF41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266700" dist="114300" dir="5460000" sx="93000" sy="93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61801" y="307447"/>
            <a:ext cx="10153849" cy="1109932"/>
          </a:xfrm>
        </p:spPr>
        <p:txBody>
          <a:bodyPr>
            <a:normAutofit/>
          </a:bodyPr>
          <a:lstStyle/>
          <a:p>
            <a:r>
              <a:rPr kumimoji="1" lang="en-US" altLang="ja-JP" dirty="0">
                <a:latin typeface="メイリオ" panose="020B0604030504040204" pitchFamily="50" charset="-128"/>
                <a:ea typeface="メイリオ" panose="020B0604030504040204" pitchFamily="50" charset="-128"/>
              </a:rPr>
              <a:t>4. TFIDF</a:t>
            </a:r>
            <a:r>
              <a:rPr kumimoji="1" lang="ja-JP" altLang="en-US" dirty="0">
                <a:latin typeface="メイリオ" panose="020B0604030504040204" pitchFamily="50" charset="-128"/>
                <a:ea typeface="メイリオ" panose="020B0604030504040204" pitchFamily="50" charset="-128"/>
              </a:rPr>
              <a:t>による楽曲検索システム</a:t>
            </a:r>
          </a:p>
        </p:txBody>
      </p:sp>
      <p:sp>
        <p:nvSpPr>
          <p:cNvPr id="15" name="コンテンツ プレースホルダー 14">
            <a:extLst>
              <a:ext uri="{FF2B5EF4-FFF2-40B4-BE49-F238E27FC236}">
                <a16:creationId xmlns:a16="http://schemas.microsoft.com/office/drawing/2014/main" id="{83D67214-4D79-D752-C3F9-77888A5BD9D5}"/>
              </a:ext>
            </a:extLst>
          </p:cNvPr>
          <p:cNvSpPr>
            <a:spLocks noGrp="1"/>
          </p:cNvSpPr>
          <p:nvPr>
            <p:ph idx="1"/>
          </p:nvPr>
        </p:nvSpPr>
        <p:spPr>
          <a:xfrm>
            <a:off x="1045761" y="1922759"/>
            <a:ext cx="4632663" cy="4478041"/>
          </a:xfrm>
        </p:spPr>
        <p:txBody>
          <a:bodyPr anchor="ctr">
            <a:normAutofit/>
          </a:body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lang="en-US" altLang="ja-JP" sz="2400" u="sng"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曖昧な歌詞などの記憶</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自分の気分　などを検索</a:t>
            </a:r>
            <a:endParaRPr lang="en-US" altLang="ja-JP" sz="2400" dirty="0">
              <a:latin typeface="メイリオ" panose="020B0604030504040204" pitchFamily="50" charset="-128"/>
              <a:ea typeface="メイリオ" panose="020B0604030504040204" pitchFamily="50" charset="-128"/>
            </a:endParaRPr>
          </a:p>
          <a:p>
            <a:pPr marL="0" indent="0" defTabSz="600656">
              <a:spcAft>
                <a:spcPts val="340"/>
              </a:spcAft>
              <a:buNone/>
            </a:pPr>
            <a:endParaRPr lang="en-US" altLang="ja-JP" sz="2400" dirty="0">
              <a:latin typeface="メイリオ" panose="020B0604030504040204" pitchFamily="50" charset="-128"/>
              <a:ea typeface="メイリオ" panose="020B0604030504040204" pitchFamily="50" charset="-128"/>
            </a:endParaRPr>
          </a:p>
          <a:p>
            <a:pPr marL="0" indent="0" defTabSz="600656">
              <a:spcAft>
                <a:spcPts val="340"/>
              </a:spcAft>
              <a:buNone/>
            </a:pPr>
            <a:r>
              <a:rPr kumimoji="1" lang="ja-JP" altLang="en-US" sz="2400" kern="1200" dirty="0">
                <a:solidFill>
                  <a:schemeClr val="tx1"/>
                </a:solidFill>
                <a:latin typeface="メイリオ" panose="020B0604030504040204" pitchFamily="50" charset="-128"/>
                <a:ea typeface="メイリオ" panose="020B0604030504040204" pitchFamily="50" charset="-128"/>
              </a:rPr>
              <a:t>検索語が各楽曲の歌詞にとってどれだけ重要語か</a:t>
            </a:r>
            <a:r>
              <a:rPr kumimoji="1" lang="en-US" altLang="ja-JP" sz="2400" kern="1200" dirty="0">
                <a:solidFill>
                  <a:schemeClr val="tx1"/>
                </a:solidFill>
                <a:latin typeface="メイリオ" panose="020B0604030504040204" pitchFamily="50" charset="-128"/>
                <a:ea typeface="メイリオ" panose="020B0604030504040204" pitchFamily="50" charset="-128"/>
              </a:rPr>
              <a:t>TFIDF</a:t>
            </a:r>
            <a:r>
              <a:rPr lang="ja-JP" altLang="en-US" sz="2400" dirty="0">
                <a:latin typeface="メイリオ" panose="020B0604030504040204" pitchFamily="50" charset="-128"/>
                <a:ea typeface="メイリオ" panose="020B0604030504040204" pitchFamily="50" charset="-128"/>
              </a:rPr>
              <a:t>値で</a:t>
            </a:r>
            <a:r>
              <a:rPr kumimoji="1" lang="ja-JP" altLang="en-US" sz="2400" kern="1200" dirty="0">
                <a:solidFill>
                  <a:schemeClr val="tx1"/>
                </a:solidFill>
                <a:latin typeface="メイリオ" panose="020B0604030504040204" pitchFamily="50" charset="-128"/>
                <a:ea typeface="メイリオ" panose="020B0604030504040204" pitchFamily="50" charset="-128"/>
              </a:rPr>
              <a:t>照合される</a:t>
            </a:r>
            <a:endParaRPr kumimoji="1" lang="en-US" altLang="ja-JP" sz="2400" kern="1200" dirty="0">
              <a:solidFill>
                <a:schemeClr val="tx1"/>
              </a:solidFill>
              <a:latin typeface="メイリオ" panose="020B0604030504040204" pitchFamily="50" charset="-128"/>
              <a:ea typeface="メイリオ" panose="020B0604030504040204" pitchFamily="50" charset="-128"/>
            </a:endParaRPr>
          </a:p>
          <a:p>
            <a:pPr marL="0" indent="0" defTabSz="600656">
              <a:spcAft>
                <a:spcPts val="340"/>
              </a:spcAft>
              <a:buNone/>
            </a:pPr>
            <a:endParaRPr kumimoji="1" lang="en-US" altLang="ja-JP" sz="2400" kern="1200" dirty="0">
              <a:solidFill>
                <a:schemeClr val="tx1"/>
              </a:solidFill>
              <a:latin typeface="メイリオ" panose="020B0604030504040204" pitchFamily="50" charset="-128"/>
              <a:ea typeface="メイリオ" panose="020B0604030504040204" pitchFamily="50" charset="-128"/>
            </a:endParaRPr>
          </a:p>
          <a:p>
            <a:pPr marL="0" indent="0" defTabSz="600656">
              <a:spcAft>
                <a:spcPts val="340"/>
              </a:spcAft>
              <a:buNone/>
            </a:pPr>
            <a:r>
              <a:rPr kumimoji="1" lang="ja-JP" altLang="en-US" sz="2400" kern="1200" dirty="0">
                <a:solidFill>
                  <a:schemeClr val="tx1"/>
                </a:solidFill>
                <a:latin typeface="メイリオ" panose="020B0604030504040204" pitchFamily="50" charset="-128"/>
                <a:ea typeface="メイリオ" panose="020B0604030504040204" pitchFamily="50" charset="-128"/>
              </a:rPr>
              <a:t>検索語の</a:t>
            </a:r>
            <a:r>
              <a:rPr kumimoji="1" lang="en-US" altLang="ja-JP" sz="2400" kern="1200" dirty="0">
                <a:solidFill>
                  <a:schemeClr val="tx1"/>
                </a:solidFill>
                <a:latin typeface="メイリオ" panose="020B0604030504040204" pitchFamily="50" charset="-128"/>
                <a:ea typeface="メイリオ" panose="020B0604030504040204" pitchFamily="50" charset="-128"/>
              </a:rPr>
              <a:t>TFIDF</a:t>
            </a:r>
            <a:r>
              <a:rPr lang="ja-JP" altLang="en-US" sz="2400" dirty="0">
                <a:latin typeface="メイリオ" panose="020B0604030504040204" pitchFamily="50" charset="-128"/>
                <a:ea typeface="メイリオ" panose="020B0604030504040204" pitchFamily="50" charset="-128"/>
              </a:rPr>
              <a:t>値が高い楽曲</a:t>
            </a:r>
            <a:r>
              <a:rPr kumimoji="1" lang="ja-JP" altLang="en-US" sz="2400" kern="1200" dirty="0">
                <a:solidFill>
                  <a:schemeClr val="tx1"/>
                </a:solidFill>
                <a:latin typeface="メイリオ" panose="020B0604030504040204" pitchFamily="50" charset="-128"/>
                <a:ea typeface="メイリオ" panose="020B0604030504040204" pitchFamily="50" charset="-128"/>
              </a:rPr>
              <a:t>を掲載される</a:t>
            </a:r>
            <a:endParaRPr lang="ja-JP" altLang="en-US" sz="2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C4C501B-A641-0B95-C2AA-A53FC9CD8161}"/>
              </a:ext>
            </a:extLst>
          </p:cNvPr>
          <p:cNvSpPr>
            <a:spLocks noGrp="1"/>
          </p:cNvSpPr>
          <p:nvPr>
            <p:ph type="sldNum" sz="quarter" idx="12"/>
          </p:nvPr>
        </p:nvSpPr>
        <p:spPr/>
        <p:txBody>
          <a:bodyPr/>
          <a:lstStyle/>
          <a:p>
            <a:fld id="{89C7EBDD-4667-45BA-9CA7-CF6F054EBD43}" type="slidenum">
              <a:rPr lang="ja-JP" altLang="en-US" smtClean="0"/>
              <a:pPr/>
              <a:t>10</a:t>
            </a:fld>
            <a:endParaRPr lang="ja-JP" altLang="en-US" dirty="0"/>
          </a:p>
        </p:txBody>
      </p:sp>
      <p:pic>
        <p:nvPicPr>
          <p:cNvPr id="5" name="画面録画 2025-02-14 121925">
            <a:hlinkClick r:id="" action="ppaction://media"/>
            <a:extLst>
              <a:ext uri="{FF2B5EF4-FFF2-40B4-BE49-F238E27FC236}">
                <a16:creationId xmlns:a16="http://schemas.microsoft.com/office/drawing/2014/main" id="{958B67F3-51B9-8010-17EF-1AC242E2E6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3577" y="1922758"/>
            <a:ext cx="4083700" cy="4714347"/>
          </a:xfrm>
          <a:prstGeom prst="rect">
            <a:avLst/>
          </a:prstGeom>
          <a:ln w="38100">
            <a:solidFill>
              <a:schemeClr val="accent1"/>
            </a:solidFill>
          </a:ln>
        </p:spPr>
      </p:pic>
    </p:spTree>
    <p:extLst>
      <p:ext uri="{BB962C8B-B14F-4D97-AF65-F5344CB8AC3E}">
        <p14:creationId xmlns:p14="http://schemas.microsoft.com/office/powerpoint/2010/main" val="13658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63C3DE-9980-E9DE-C30B-28DC9E9B6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49595" y="240241"/>
            <a:ext cx="10332310" cy="1228299"/>
          </a:xfrm>
        </p:spPr>
        <p:txBody>
          <a:bodyPr>
            <a:normAutofit/>
          </a:bodyPr>
          <a:lstStyle/>
          <a:p>
            <a:r>
              <a:rPr kumimoji="1" lang="en-US" altLang="ja-JP" dirty="0">
                <a:latin typeface="メイリオ" panose="020B0604030504040204" pitchFamily="50" charset="-128"/>
                <a:ea typeface="メイリオ" panose="020B0604030504040204" pitchFamily="50" charset="-128"/>
              </a:rPr>
              <a:t>6. </a:t>
            </a:r>
            <a:r>
              <a:rPr kumimoji="1" lang="ja-JP" altLang="en-US" dirty="0">
                <a:latin typeface="メイリオ" panose="020B0604030504040204" pitchFamily="50" charset="-128"/>
                <a:ea typeface="メイリオ" panose="020B0604030504040204" pitchFamily="50" charset="-128"/>
              </a:rPr>
              <a:t>エルボー法による楽曲分類</a:t>
            </a:r>
          </a:p>
        </p:txBody>
      </p:sp>
      <p:sp>
        <p:nvSpPr>
          <p:cNvPr id="4" name="コンテンツ プレースホルダー 2">
            <a:extLst>
              <a:ext uri="{FF2B5EF4-FFF2-40B4-BE49-F238E27FC236}">
                <a16:creationId xmlns:a16="http://schemas.microsoft.com/office/drawing/2014/main" id="{59412701-1378-E5D7-DE4B-9BD04FC86C7B}"/>
              </a:ext>
            </a:extLst>
          </p:cNvPr>
          <p:cNvSpPr txBox="1">
            <a:spLocks/>
          </p:cNvSpPr>
          <p:nvPr/>
        </p:nvSpPr>
        <p:spPr>
          <a:xfrm>
            <a:off x="604440" y="2323610"/>
            <a:ext cx="4397328" cy="3356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分類ボタンを押すと、</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履歴データから楽曲を分類、</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各特徴の平均値を掲載</a:t>
            </a:r>
            <a:endParaRPr lang="en-US" altLang="ja-JP" sz="24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分類項目名がリンク</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押すと数値データに近い曲調、歌詞感情を特徴とする楽曲を掲載</a:t>
            </a:r>
            <a:endParaRPr lang="en-US" altLang="ja-JP" sz="24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2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B1A6F968-9C5F-C6FA-2832-EBC37C9562F7}"/>
              </a:ext>
            </a:extLst>
          </p:cNvPr>
          <p:cNvSpPr>
            <a:spLocks noGrp="1"/>
          </p:cNvSpPr>
          <p:nvPr>
            <p:ph type="sldNum" sz="quarter" idx="12"/>
          </p:nvPr>
        </p:nvSpPr>
        <p:spPr/>
        <p:txBody>
          <a:bodyPr/>
          <a:lstStyle/>
          <a:p>
            <a:fld id="{89C7EBDD-4667-45BA-9CA7-CF6F054EBD43}" type="slidenum">
              <a:rPr lang="ja-JP" altLang="en-US" smtClean="0"/>
              <a:pPr/>
              <a:t>11</a:t>
            </a:fld>
            <a:endParaRPr lang="ja-JP" altLang="en-US" dirty="0"/>
          </a:p>
        </p:txBody>
      </p:sp>
      <p:pic>
        <p:nvPicPr>
          <p:cNvPr id="5" name="画面録画 2025-02-06 114109">
            <a:hlinkClick r:id="" action="ppaction://media"/>
            <a:extLst>
              <a:ext uri="{FF2B5EF4-FFF2-40B4-BE49-F238E27FC236}">
                <a16:creationId xmlns:a16="http://schemas.microsoft.com/office/drawing/2014/main" id="{82A31A46-DAE0-FAE6-3798-C5E525890A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57493" y="1871547"/>
            <a:ext cx="5036616" cy="4517276"/>
          </a:xfrm>
          <a:prstGeom prst="rect">
            <a:avLst/>
          </a:prstGeom>
          <a:ln w="38100">
            <a:solidFill>
              <a:srgbClr val="156082"/>
            </a:solidFill>
          </a:ln>
        </p:spPr>
      </p:pic>
    </p:spTree>
    <p:extLst>
      <p:ext uri="{BB962C8B-B14F-4D97-AF65-F5344CB8AC3E}">
        <p14:creationId xmlns:p14="http://schemas.microsoft.com/office/powerpoint/2010/main" val="3263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63C3DE-9980-E9DE-C30B-28DC9E9B6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49595" y="240241"/>
            <a:ext cx="10332310" cy="1228299"/>
          </a:xfrm>
        </p:spPr>
        <p:txBody>
          <a:bodyPr>
            <a:normAutofit/>
          </a:bodyPr>
          <a:lstStyle/>
          <a:p>
            <a:r>
              <a:rPr kumimoji="1" lang="en-US" altLang="ja-JP" dirty="0">
                <a:latin typeface="メイリオ" panose="020B0604030504040204" pitchFamily="50" charset="-128"/>
                <a:ea typeface="メイリオ" panose="020B0604030504040204" pitchFamily="50" charset="-128"/>
              </a:rPr>
              <a:t>5. </a:t>
            </a:r>
            <a:r>
              <a:rPr kumimoji="1" lang="en-US" altLang="ja-JP" dirty="0" err="1">
                <a:latin typeface="メイリオ" panose="020B0604030504040204" pitchFamily="50" charset="-128"/>
                <a:ea typeface="メイリオ" panose="020B0604030504040204" pitchFamily="50" charset="-128"/>
              </a:rPr>
              <a:t>SimCSE</a:t>
            </a:r>
            <a:r>
              <a:rPr kumimoji="1" lang="ja-JP" altLang="en-US" dirty="0">
                <a:latin typeface="メイリオ" panose="020B0604030504040204" pitchFamily="50" charset="-128"/>
                <a:ea typeface="メイリオ" panose="020B0604030504040204" pitchFamily="50" charset="-128"/>
              </a:rPr>
              <a:t>モデルによる歌詞の類似度</a:t>
            </a:r>
          </a:p>
        </p:txBody>
      </p:sp>
      <p:sp>
        <p:nvSpPr>
          <p:cNvPr id="15" name="コンテンツ プレースホルダー 14">
            <a:extLst>
              <a:ext uri="{FF2B5EF4-FFF2-40B4-BE49-F238E27FC236}">
                <a16:creationId xmlns:a16="http://schemas.microsoft.com/office/drawing/2014/main" id="{83D67214-4D79-D752-C3F9-77888A5BD9D5}"/>
              </a:ext>
            </a:extLst>
          </p:cNvPr>
          <p:cNvSpPr>
            <a:spLocks noGrp="1"/>
          </p:cNvSpPr>
          <p:nvPr>
            <p:ph idx="1"/>
          </p:nvPr>
        </p:nvSpPr>
        <p:spPr>
          <a:xfrm>
            <a:off x="350982" y="2061249"/>
            <a:ext cx="6171721" cy="1404856"/>
          </a:xfrm>
        </p:spPr>
        <p:txBody>
          <a:bodyPr anchor="ctr">
            <a:noAutofit/>
          </a:body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ja-JP" altLang="en-US" sz="2400" dirty="0">
                <a:latin typeface="メイリオ" panose="020B0604030504040204" pitchFamily="50" charset="-128"/>
                <a:ea typeface="メイリオ" panose="020B0604030504040204" pitchFamily="50" charset="-128"/>
              </a:rPr>
              <a:t>各ページの楽曲名（リンク）をクリック</a:t>
            </a:r>
            <a:endParaRPr kumimoji="1"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クリックした曲の歌詞と類似している楽曲を掲載</a:t>
            </a:r>
            <a:endParaRPr lang="en-US" altLang="ja-JP" sz="2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1411EE4B-35D3-369A-7A90-4DF24236E342}"/>
              </a:ext>
            </a:extLst>
          </p:cNvPr>
          <p:cNvGrpSpPr/>
          <p:nvPr/>
        </p:nvGrpSpPr>
        <p:grpSpPr>
          <a:xfrm>
            <a:off x="478999" y="3541915"/>
            <a:ext cx="4171585" cy="2971322"/>
            <a:chOff x="323440" y="3588420"/>
            <a:chExt cx="3573488" cy="2528616"/>
          </a:xfrm>
        </p:grpSpPr>
        <p:sp>
          <p:nvSpPr>
            <p:cNvPr id="12" name="テキスト ボックス 11">
              <a:extLst>
                <a:ext uri="{FF2B5EF4-FFF2-40B4-BE49-F238E27FC236}">
                  <a16:creationId xmlns:a16="http://schemas.microsoft.com/office/drawing/2014/main" id="{55FFF233-0AF7-D333-832A-5C98D2CFCE0F}"/>
                </a:ext>
              </a:extLst>
            </p:cNvPr>
            <p:cNvSpPr txBox="1"/>
            <p:nvPr/>
          </p:nvSpPr>
          <p:spPr>
            <a:xfrm>
              <a:off x="323440" y="3942987"/>
              <a:ext cx="1091184"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ページ</a:t>
              </a:r>
              <a:r>
                <a:rPr kumimoji="1" lang="en-US" altLang="ja-JP" sz="2000" kern="1200" dirty="0">
                  <a:solidFill>
                    <a:schemeClr val="tx1"/>
                  </a:solidFill>
                  <a:latin typeface="メイリオ" panose="020B0604030504040204" pitchFamily="50" charset="-128"/>
                  <a:ea typeface="メイリオ" panose="020B0604030504040204" pitchFamily="50" charset="-128"/>
                </a:rPr>
                <a:t>A</a:t>
              </a:r>
              <a:endParaRPr kumimoji="1" lang="ja-JP" altLang="en-US" sz="20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1289925F-E59E-334F-F56D-E844300C88E2}"/>
                </a:ext>
              </a:extLst>
            </p:cNvPr>
            <p:cNvSpPr txBox="1"/>
            <p:nvPr/>
          </p:nvSpPr>
          <p:spPr>
            <a:xfrm>
              <a:off x="2216718" y="3588420"/>
              <a:ext cx="1091184"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ページ</a:t>
              </a:r>
              <a:r>
                <a:rPr kumimoji="1" lang="en-US" altLang="ja-JP" sz="2000" kern="1200" dirty="0">
                  <a:solidFill>
                    <a:schemeClr val="tx1"/>
                  </a:solidFill>
                  <a:latin typeface="メイリオ" panose="020B0604030504040204" pitchFamily="50" charset="-128"/>
                  <a:ea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endParaRPr>
            </a:p>
          </p:txBody>
        </p:sp>
        <p:cxnSp>
          <p:nvCxnSpPr>
            <p:cNvPr id="17" name="直線矢印コネクタ 16">
              <a:extLst>
                <a:ext uri="{FF2B5EF4-FFF2-40B4-BE49-F238E27FC236}">
                  <a16:creationId xmlns:a16="http://schemas.microsoft.com/office/drawing/2014/main" id="{8AA1E3AF-54F2-ACE1-DFB7-8A6F5F6C52DB}"/>
                </a:ext>
              </a:extLst>
            </p:cNvPr>
            <p:cNvCxnSpPr>
              <a:cxnSpLocks/>
            </p:cNvCxnSpPr>
            <p:nvPr/>
          </p:nvCxnSpPr>
          <p:spPr>
            <a:xfrm>
              <a:off x="874441" y="4297000"/>
              <a:ext cx="753252" cy="1479540"/>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08575CF6-A9C6-1020-72A1-FC47EFE5B3FD}"/>
                </a:ext>
              </a:extLst>
            </p:cNvPr>
            <p:cNvSpPr txBox="1"/>
            <p:nvPr/>
          </p:nvSpPr>
          <p:spPr>
            <a:xfrm>
              <a:off x="1627692" y="5776540"/>
              <a:ext cx="2269236"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歌詞の類似度ページ</a:t>
              </a:r>
              <a:endParaRPr kumimoji="1" lang="ja-JP" altLang="en-US" sz="2000"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C0DA14E2-3C52-89C3-7BE0-6610A6E19E7D}"/>
                </a:ext>
              </a:extLst>
            </p:cNvPr>
            <p:cNvCxnSpPr>
              <a:cxnSpLocks/>
              <a:endCxn id="18" idx="0"/>
            </p:cNvCxnSpPr>
            <p:nvPr/>
          </p:nvCxnSpPr>
          <p:spPr>
            <a:xfrm flipH="1">
              <a:off x="2762311" y="3935902"/>
              <a:ext cx="5937" cy="1840638"/>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 name="グループ化 3">
            <a:extLst>
              <a:ext uri="{FF2B5EF4-FFF2-40B4-BE49-F238E27FC236}">
                <a16:creationId xmlns:a16="http://schemas.microsoft.com/office/drawing/2014/main" id="{E9C388A1-0CF6-10BD-FFFB-002A4E629210}"/>
              </a:ext>
            </a:extLst>
          </p:cNvPr>
          <p:cNvGrpSpPr/>
          <p:nvPr/>
        </p:nvGrpSpPr>
        <p:grpSpPr>
          <a:xfrm rot="17643996">
            <a:off x="4715591" y="4765981"/>
            <a:ext cx="180000" cy="955716"/>
            <a:chOff x="4105656" y="4032504"/>
            <a:chExt cx="180000" cy="955716"/>
          </a:xfrm>
          <a:solidFill>
            <a:srgbClr val="92D050"/>
          </a:solidFill>
        </p:grpSpPr>
        <p:sp>
          <p:nvSpPr>
            <p:cNvPr id="5" name="楕円 4">
              <a:extLst>
                <a:ext uri="{FF2B5EF4-FFF2-40B4-BE49-F238E27FC236}">
                  <a16:creationId xmlns:a16="http://schemas.microsoft.com/office/drawing/2014/main" id="{91A90A59-E3E0-6C00-8BCE-AD0FAD485C2A}"/>
                </a:ext>
              </a:extLst>
            </p:cNvPr>
            <p:cNvSpPr/>
            <p:nvPr/>
          </p:nvSpPr>
          <p:spPr>
            <a:xfrm>
              <a:off x="4105656" y="4032504"/>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4DDCD53-405E-CF88-67A6-5AD6EBCDDE9D}"/>
                </a:ext>
              </a:extLst>
            </p:cNvPr>
            <p:cNvSpPr/>
            <p:nvPr/>
          </p:nvSpPr>
          <p:spPr>
            <a:xfrm>
              <a:off x="4105656" y="4420362"/>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557BE1F-34A4-0A7D-BFE3-90B3B720476C}"/>
                </a:ext>
              </a:extLst>
            </p:cNvPr>
            <p:cNvSpPr/>
            <p:nvPr/>
          </p:nvSpPr>
          <p:spPr>
            <a:xfrm>
              <a:off x="4105656" y="4808220"/>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スライド番号プレースホルダー 7">
            <a:extLst>
              <a:ext uri="{FF2B5EF4-FFF2-40B4-BE49-F238E27FC236}">
                <a16:creationId xmlns:a16="http://schemas.microsoft.com/office/drawing/2014/main" id="{7E25BC83-C4F1-8439-EA0A-BE58981E7D6C}"/>
              </a:ext>
            </a:extLst>
          </p:cNvPr>
          <p:cNvSpPr>
            <a:spLocks noGrp="1"/>
          </p:cNvSpPr>
          <p:nvPr>
            <p:ph type="sldNum" sz="quarter" idx="12"/>
          </p:nvPr>
        </p:nvSpPr>
        <p:spPr/>
        <p:txBody>
          <a:bodyPr/>
          <a:lstStyle/>
          <a:p>
            <a:fld id="{89C7EBDD-4667-45BA-9CA7-CF6F054EBD43}" type="slidenum">
              <a:rPr lang="ja-JP" altLang="en-US" smtClean="0"/>
              <a:pPr/>
              <a:t>12</a:t>
            </a:fld>
            <a:endParaRPr lang="ja-JP" altLang="en-US" dirty="0"/>
          </a:p>
        </p:txBody>
      </p:sp>
      <p:pic>
        <p:nvPicPr>
          <p:cNvPr id="9" name="画面録画 2025-02-06 113322">
            <a:hlinkClick r:id="" action="ppaction://media"/>
            <a:extLst>
              <a:ext uri="{FF2B5EF4-FFF2-40B4-BE49-F238E27FC236}">
                <a16:creationId xmlns:a16="http://schemas.microsoft.com/office/drawing/2014/main" id="{367915AB-6BF9-A1F6-CCAD-25164DF31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5635" y="1913672"/>
            <a:ext cx="4545637" cy="4329178"/>
          </a:xfrm>
          <a:prstGeom prst="rect">
            <a:avLst/>
          </a:prstGeom>
          <a:ln w="38100">
            <a:solidFill>
              <a:srgbClr val="156082"/>
            </a:solidFill>
          </a:ln>
        </p:spPr>
      </p:pic>
    </p:spTree>
    <p:extLst>
      <p:ext uri="{BB962C8B-B14F-4D97-AF65-F5344CB8AC3E}">
        <p14:creationId xmlns:p14="http://schemas.microsoft.com/office/powerpoint/2010/main" val="4971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6CEC1B-44E6-160A-6AE6-C31CA276DE0D}"/>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F049299-3CDC-595B-FFA4-3E4645A0A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0F3D85FE-6A6B-2016-09C9-044BD4D0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8C6770-1E47-E91C-D2D5-5D402986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2B3C4E5-1B13-CF0A-5776-9C59E913DCA5}"/>
              </a:ext>
            </a:extLst>
          </p:cNvPr>
          <p:cNvSpPr>
            <a:spLocks noGrp="1"/>
          </p:cNvSpPr>
          <p:nvPr>
            <p:ph type="title"/>
          </p:nvPr>
        </p:nvSpPr>
        <p:spPr>
          <a:xfrm>
            <a:off x="1092677" y="2617971"/>
            <a:ext cx="10003246" cy="1618489"/>
          </a:xfrm>
        </p:spPr>
        <p:txBody>
          <a:bodyPr anchor="ctr">
            <a:normAutofit/>
          </a:bodyPr>
          <a:lstStyle/>
          <a:p>
            <a:pPr algn="ctr"/>
            <a:r>
              <a:rPr kumimoji="1" lang="ja-JP" altLang="en-US" sz="5400" dirty="0">
                <a:latin typeface="メイリオ" panose="020B0604030504040204" pitchFamily="50" charset="-128"/>
                <a:ea typeface="メイリオ" panose="020B0604030504040204" pitchFamily="50" charset="-128"/>
              </a:rPr>
              <a:t>まとめ</a:t>
            </a:r>
          </a:p>
        </p:txBody>
      </p:sp>
      <p:sp>
        <p:nvSpPr>
          <p:cNvPr id="3" name="スライド番号プレースホルダー 2">
            <a:extLst>
              <a:ext uri="{FF2B5EF4-FFF2-40B4-BE49-F238E27FC236}">
                <a16:creationId xmlns:a16="http://schemas.microsoft.com/office/drawing/2014/main" id="{BFECD79B-F85B-8265-9FD9-3A07CB11B6E1}"/>
              </a:ext>
            </a:extLst>
          </p:cNvPr>
          <p:cNvSpPr>
            <a:spLocks noGrp="1"/>
          </p:cNvSpPr>
          <p:nvPr>
            <p:ph type="sldNum" sz="quarter" idx="12"/>
          </p:nvPr>
        </p:nvSpPr>
        <p:spPr/>
        <p:txBody>
          <a:bodyPr/>
          <a:lstStyle/>
          <a:p>
            <a:fld id="{89C7EBDD-4667-45BA-9CA7-CF6F054EBD43}" type="slidenum">
              <a:rPr lang="ja-JP" altLang="en-US" smtClean="0"/>
              <a:pPr/>
              <a:t>13</a:t>
            </a:fld>
            <a:endParaRPr lang="ja-JP" altLang="en-US" dirty="0"/>
          </a:p>
        </p:txBody>
      </p:sp>
    </p:spTree>
    <p:extLst>
      <p:ext uri="{BB962C8B-B14F-4D97-AF65-F5344CB8AC3E}">
        <p14:creationId xmlns:p14="http://schemas.microsoft.com/office/powerpoint/2010/main" val="285927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1164C-C3EF-358B-D3F3-52F798D11908}"/>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4E6FC9F-C95D-4360-4A11-CE9A82CB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62C4B5E3-60E8-8FCC-50D1-C9318686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9A6B644-4D67-ADB6-7BBC-4C36ADE4E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8B18C34-63C0-B613-DB53-DF82A84EED3F}"/>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まとめ</a:t>
            </a:r>
          </a:p>
        </p:txBody>
      </p:sp>
      <p:sp>
        <p:nvSpPr>
          <p:cNvPr id="6" name="コンテンツ プレースホルダー 2">
            <a:extLst>
              <a:ext uri="{FF2B5EF4-FFF2-40B4-BE49-F238E27FC236}">
                <a16:creationId xmlns:a16="http://schemas.microsoft.com/office/drawing/2014/main" id="{08F37A6E-F057-7EBE-5B43-D811FF093093}"/>
              </a:ext>
            </a:extLst>
          </p:cNvPr>
          <p:cNvSpPr>
            <a:spLocks noGrp="1"/>
          </p:cNvSpPr>
          <p:nvPr>
            <p:ph idx="1"/>
          </p:nvPr>
        </p:nvSpPr>
        <p:spPr>
          <a:xfrm>
            <a:off x="1285240" y="2199659"/>
            <a:ext cx="8050146"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このアプリは、歌詞の分析データを加えて分析することでリスナーが求める楽曲をより正確に推薦することを目指して考案したものである。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キーワードからの検索、再生履歴からのレコメンドの２つのアプローチでシステムを作ることができた。</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8275D88B-E3E4-91C0-1CF0-2B35097B4E1A}"/>
              </a:ext>
            </a:extLst>
          </p:cNvPr>
          <p:cNvSpPr>
            <a:spLocks noGrp="1"/>
          </p:cNvSpPr>
          <p:nvPr>
            <p:ph type="sldNum" sz="quarter" idx="12"/>
          </p:nvPr>
        </p:nvSpPr>
        <p:spPr/>
        <p:txBody>
          <a:bodyPr/>
          <a:lstStyle/>
          <a:p>
            <a:fld id="{89C7EBDD-4667-45BA-9CA7-CF6F054EBD43}" type="slidenum">
              <a:rPr lang="ja-JP" altLang="en-US" smtClean="0"/>
              <a:pPr/>
              <a:t>14</a:t>
            </a:fld>
            <a:endParaRPr lang="ja-JP" altLang="en-US" dirty="0"/>
          </a:p>
        </p:txBody>
      </p:sp>
    </p:spTree>
    <p:extLst>
      <p:ext uri="{BB962C8B-B14F-4D97-AF65-F5344CB8AC3E}">
        <p14:creationId xmlns:p14="http://schemas.microsoft.com/office/powerpoint/2010/main" val="96266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E5912-C05E-C6CA-FA04-8ADB5614F3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9015F1A-B98E-950A-8E25-DC0F26DC5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15053F4B-1A65-96C0-40E5-1D7B29825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83791A-454A-E57B-A43A-93F0C47EC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C81581A-D477-F4AD-10B1-59D77B7B33FA}"/>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kumimoji="1" lang="ja-JP" altLang="en-US" dirty="0">
                <a:latin typeface="メイリオ" panose="020B0604030504040204" pitchFamily="50" charset="-128"/>
                <a:ea typeface="メイリオ" panose="020B0604030504040204" pitchFamily="50" charset="-128"/>
              </a:rPr>
              <a:t>工夫した点</a:t>
            </a:r>
          </a:p>
        </p:txBody>
      </p:sp>
      <p:sp>
        <p:nvSpPr>
          <p:cNvPr id="6" name="コンテンツ プレースホルダー 2">
            <a:extLst>
              <a:ext uri="{FF2B5EF4-FFF2-40B4-BE49-F238E27FC236}">
                <a16:creationId xmlns:a16="http://schemas.microsoft.com/office/drawing/2014/main" id="{E9BF66B7-51C2-3CDA-2981-91AFCCE59226}"/>
              </a:ext>
            </a:extLst>
          </p:cNvPr>
          <p:cNvSpPr>
            <a:spLocks noGrp="1"/>
          </p:cNvSpPr>
          <p:nvPr>
            <p:ph idx="1"/>
          </p:nvPr>
        </p:nvSpPr>
        <p:spPr>
          <a:xfrm>
            <a:off x="1285237" y="1935669"/>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コードについて、関数を見やすい単位でまとめた（メンテナンス性）。</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文章生成コードの作り方。</a:t>
            </a:r>
            <a:r>
              <a:rPr lang="ja-JP" altLang="en-US" dirty="0"/>
              <a:t>文法の正しさの判定の仕方。</a:t>
            </a:r>
            <a:endParaRPr lang="en-US" altLang="ja-JP" dirty="0"/>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楽曲分類の際の分類基準を</a:t>
            </a:r>
            <a:r>
              <a:rPr lang="en-US" altLang="ja-JP" dirty="0">
                <a:latin typeface="メイリオ" panose="020B0604030504040204" pitchFamily="50" charset="-128"/>
                <a:ea typeface="メイリオ" panose="020B0604030504040204" pitchFamily="50" charset="-128"/>
              </a:rPr>
              <a:t>web</a:t>
            </a:r>
            <a:r>
              <a:rPr lang="ja-JP" altLang="en-US" dirty="0">
                <a:latin typeface="メイリオ" panose="020B0604030504040204" pitchFamily="50" charset="-128"/>
                <a:ea typeface="メイリオ" panose="020B0604030504040204" pitchFamily="50" charset="-128"/>
              </a:rPr>
              <a:t>サイト</a:t>
            </a:r>
            <a:r>
              <a:rPr kumimoji="1" lang="ja-JP" altLang="en-US" dirty="0">
                <a:latin typeface="メイリオ" panose="020B0604030504040204" pitchFamily="50" charset="-128"/>
                <a:ea typeface="メイリオ" panose="020B0604030504040204" pitchFamily="50" charset="-128"/>
              </a:rPr>
              <a:t>に載せた、裏で計算をするときは偏りが起きないように正規化した。</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E6F1A115-71C6-9C62-F07C-1703C0E481B6}"/>
              </a:ext>
            </a:extLst>
          </p:cNvPr>
          <p:cNvSpPr>
            <a:spLocks noGrp="1"/>
          </p:cNvSpPr>
          <p:nvPr>
            <p:ph type="sldNum" sz="quarter" idx="12"/>
          </p:nvPr>
        </p:nvSpPr>
        <p:spPr/>
        <p:txBody>
          <a:bodyPr/>
          <a:lstStyle/>
          <a:p>
            <a:fld id="{89C7EBDD-4667-45BA-9CA7-CF6F054EBD43}" type="slidenum">
              <a:rPr lang="ja-JP" altLang="en-US" smtClean="0"/>
              <a:pPr/>
              <a:t>15</a:t>
            </a:fld>
            <a:endParaRPr lang="ja-JP" altLang="en-US" dirty="0"/>
          </a:p>
        </p:txBody>
      </p:sp>
    </p:spTree>
    <p:extLst>
      <p:ext uri="{BB962C8B-B14F-4D97-AF65-F5344CB8AC3E}">
        <p14:creationId xmlns:p14="http://schemas.microsoft.com/office/powerpoint/2010/main" val="178294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4E4280-8CB9-E877-A4C9-57724274A1F4}"/>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7ADCC07-AFEA-32C1-5069-CD48435CD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D49F1C03-9E2A-82C0-4E9D-CC634CB28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A3DD8B7-B184-EF5A-8924-DC4BE1C38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290C82-870F-9A53-FF61-FBD50369FFC9}"/>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lang="ja-JP" altLang="en-US" dirty="0"/>
              <a:t>苦労</a:t>
            </a:r>
            <a:r>
              <a:rPr kumimoji="1" lang="ja-JP" altLang="en-US" dirty="0">
                <a:latin typeface="メイリオ" panose="020B0604030504040204" pitchFamily="50" charset="-128"/>
                <a:ea typeface="メイリオ" panose="020B0604030504040204" pitchFamily="50" charset="-128"/>
              </a:rPr>
              <a:t>した点</a:t>
            </a:r>
          </a:p>
        </p:txBody>
      </p:sp>
      <p:sp>
        <p:nvSpPr>
          <p:cNvPr id="6" name="コンテンツ プレースホルダー 2">
            <a:extLst>
              <a:ext uri="{FF2B5EF4-FFF2-40B4-BE49-F238E27FC236}">
                <a16:creationId xmlns:a16="http://schemas.microsoft.com/office/drawing/2014/main" id="{EB7BFCF3-EEAA-CE10-7DC2-F0E95F3F77E6}"/>
              </a:ext>
            </a:extLst>
          </p:cNvPr>
          <p:cNvSpPr>
            <a:spLocks noGrp="1"/>
          </p:cNvSpPr>
          <p:nvPr>
            <p:ph idx="1"/>
          </p:nvPr>
        </p:nvSpPr>
        <p:spPr>
          <a:xfrm>
            <a:off x="1232231" y="2183120"/>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データ拡張の目的で、文法的に自然な文章を作るためのコードについて、厳しく判定する工夫＋メモリ</a:t>
            </a:r>
            <a:r>
              <a:rPr lang="ja-JP" altLang="en-US" dirty="0"/>
              <a:t>の管理の工夫</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感情分類について精度を上げるのが大変だった、実験回数が多くなった。</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3F63241E-B816-5D38-00EB-2D9CBAF0E3AD}"/>
              </a:ext>
            </a:extLst>
          </p:cNvPr>
          <p:cNvSpPr>
            <a:spLocks noGrp="1"/>
          </p:cNvSpPr>
          <p:nvPr>
            <p:ph type="sldNum" sz="quarter" idx="12"/>
          </p:nvPr>
        </p:nvSpPr>
        <p:spPr/>
        <p:txBody>
          <a:bodyPr/>
          <a:lstStyle/>
          <a:p>
            <a:fld id="{89C7EBDD-4667-45BA-9CA7-CF6F054EBD43}" type="slidenum">
              <a:rPr lang="ja-JP" altLang="en-US" smtClean="0"/>
              <a:pPr/>
              <a:t>16</a:t>
            </a:fld>
            <a:endParaRPr lang="ja-JP" altLang="en-US" dirty="0"/>
          </a:p>
        </p:txBody>
      </p:sp>
    </p:spTree>
    <p:extLst>
      <p:ext uri="{BB962C8B-B14F-4D97-AF65-F5344CB8AC3E}">
        <p14:creationId xmlns:p14="http://schemas.microsoft.com/office/powerpoint/2010/main" val="382382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EF413C-10E6-769D-061C-7521FC5FA7F6}"/>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C2B79CA-16AF-BC04-6967-A37200C7A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F41126ED-FEC2-EC90-D0A7-DE4BB8D19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AB6E785-74FC-A969-2389-AAC2A2144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08C1F32-A97C-07DC-4801-D18A613A7049}"/>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今後の技術的施策（検索システム編）</a:t>
            </a:r>
          </a:p>
        </p:txBody>
      </p:sp>
      <p:sp>
        <p:nvSpPr>
          <p:cNvPr id="6" name="コンテンツ プレースホルダー 2">
            <a:extLst>
              <a:ext uri="{FF2B5EF4-FFF2-40B4-BE49-F238E27FC236}">
                <a16:creationId xmlns:a16="http://schemas.microsoft.com/office/drawing/2014/main" id="{44D930C5-C509-6161-B97D-A65335D7CF82}"/>
              </a:ext>
            </a:extLst>
          </p:cNvPr>
          <p:cNvSpPr>
            <a:spLocks noGrp="1"/>
          </p:cNvSpPr>
          <p:nvPr>
            <p:ph idx="1"/>
          </p:nvPr>
        </p:nvSpPr>
        <p:spPr>
          <a:xfrm>
            <a:off x="1285240" y="2199659"/>
            <a:ext cx="8050146"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画面のデザインを改善、人気不人気の</a:t>
            </a:r>
            <a:r>
              <a:rPr lang="en-US" altLang="ja-JP" dirty="0">
                <a:latin typeface="メイリオ" panose="020B0604030504040204" pitchFamily="50" charset="-128"/>
                <a:ea typeface="メイリオ" panose="020B0604030504040204" pitchFamily="50" charset="-128"/>
              </a:rPr>
              <a:t>ON/OFF</a:t>
            </a:r>
            <a:r>
              <a:rPr lang="ja-JP" altLang="en-US" dirty="0">
                <a:latin typeface="メイリオ" panose="020B0604030504040204" pitchFamily="50" charset="-128"/>
                <a:ea typeface="メイリオ" panose="020B0604030504040204" pitchFamily="50" charset="-128"/>
              </a:rPr>
              <a:t>ボタン追加。</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検索システムについて歌詞内の単語の類義語でも検索できるようにする。共起行列を増大させる。</a:t>
            </a:r>
            <a:endParaRPr lang="en-US" altLang="ja-JP" dirty="0">
              <a:latin typeface="メイリオ" panose="020B0604030504040204" pitchFamily="50" charset="-128"/>
              <a:ea typeface="メイリオ" panose="020B0604030504040204" pitchFamily="50" charset="-128"/>
            </a:endParaRPr>
          </a:p>
          <a:p>
            <a:endParaRPr kumimoji="1" lang="en-US" altLang="ja-JP" dirty="0"/>
          </a:p>
          <a:p>
            <a:r>
              <a:rPr lang="ja-JP" altLang="en-US" dirty="0">
                <a:latin typeface="メイリオ" panose="020B0604030504040204" pitchFamily="50" charset="-128"/>
                <a:ea typeface="メイリオ" panose="020B0604030504040204" pitchFamily="50" charset="-128"/>
              </a:rPr>
              <a:t>複数ユーザーを作り、協調フィルタリングなども用いる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16341F97-B92C-B9FE-CC8D-E9F5E1622BAC}"/>
              </a:ext>
            </a:extLst>
          </p:cNvPr>
          <p:cNvSpPr>
            <a:spLocks noGrp="1"/>
          </p:cNvSpPr>
          <p:nvPr>
            <p:ph type="sldNum" sz="quarter" idx="12"/>
          </p:nvPr>
        </p:nvSpPr>
        <p:spPr/>
        <p:txBody>
          <a:bodyPr/>
          <a:lstStyle/>
          <a:p>
            <a:fld id="{89C7EBDD-4667-45BA-9CA7-CF6F054EBD43}" type="slidenum">
              <a:rPr lang="ja-JP" altLang="en-US" smtClean="0"/>
              <a:pPr/>
              <a:t>17</a:t>
            </a:fld>
            <a:endParaRPr lang="ja-JP" altLang="en-US" dirty="0"/>
          </a:p>
        </p:txBody>
      </p:sp>
    </p:spTree>
    <p:extLst>
      <p:ext uri="{BB962C8B-B14F-4D97-AF65-F5344CB8AC3E}">
        <p14:creationId xmlns:p14="http://schemas.microsoft.com/office/powerpoint/2010/main" val="277969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81BDC-C066-627E-78A2-5D2A81028154}"/>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7869915-6044-86DA-645A-BB4CE25E6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1A37E00-4A6A-68AA-5D0A-094B7886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C72C5A5-FCB5-06C1-88F4-BC57FE846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B4982E3-3BC5-F2B0-D333-4F237C8CBB8F}"/>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今後の技術的施策（機械学習編）</a:t>
            </a:r>
          </a:p>
        </p:txBody>
      </p:sp>
      <p:sp>
        <p:nvSpPr>
          <p:cNvPr id="6" name="コンテンツ プレースホルダー 2">
            <a:extLst>
              <a:ext uri="{FF2B5EF4-FFF2-40B4-BE49-F238E27FC236}">
                <a16:creationId xmlns:a16="http://schemas.microsoft.com/office/drawing/2014/main" id="{5ABCC54F-0420-C357-F651-ABF8BBFBBD4E}"/>
              </a:ext>
            </a:extLst>
          </p:cNvPr>
          <p:cNvSpPr>
            <a:spLocks noGrp="1"/>
          </p:cNvSpPr>
          <p:nvPr>
            <p:ph idx="1"/>
          </p:nvPr>
        </p:nvSpPr>
        <p:spPr>
          <a:xfrm>
            <a:off x="1285239" y="2428279"/>
            <a:ext cx="9225223"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基数でクラス分けをする。</a:t>
            </a:r>
            <a:r>
              <a:rPr lang="ja-JP" altLang="en-US" dirty="0"/>
              <a:t>または</a:t>
            </a:r>
            <a:r>
              <a:rPr lang="en-US" altLang="ja-JP" dirty="0"/>
              <a:t>28</a:t>
            </a:r>
            <a:r>
              <a:rPr lang="ja-JP" altLang="en-US" dirty="0"/>
              <a:t>の感情で多値分類を行う。</a:t>
            </a:r>
            <a:endParaRPr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文章データ拡張方法を変える。</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（外注で増やす、</a:t>
            </a:r>
            <a:r>
              <a:rPr lang="en-US" altLang="ja-JP" dirty="0">
                <a:latin typeface="メイリオ" panose="020B0604030504040204" pitchFamily="50" charset="-128"/>
                <a:ea typeface="メイリオ" panose="020B0604030504040204" pitchFamily="50" charset="-128"/>
              </a:rPr>
              <a:t>GPT</a:t>
            </a:r>
            <a:r>
              <a:rPr lang="ja-JP" altLang="en-US" dirty="0">
                <a:latin typeface="メイリオ" panose="020B0604030504040204" pitchFamily="50" charset="-128"/>
                <a:ea typeface="メイリオ" panose="020B0604030504040204" pitchFamily="50" charset="-128"/>
              </a:rPr>
              <a:t>による類似文、長文化など）</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F131FEF4-C032-2735-7C6C-458CBBA083EC}"/>
              </a:ext>
            </a:extLst>
          </p:cNvPr>
          <p:cNvSpPr>
            <a:spLocks noGrp="1"/>
          </p:cNvSpPr>
          <p:nvPr>
            <p:ph type="sldNum" sz="quarter" idx="12"/>
          </p:nvPr>
        </p:nvSpPr>
        <p:spPr/>
        <p:txBody>
          <a:bodyPr/>
          <a:lstStyle/>
          <a:p>
            <a:fld id="{89C7EBDD-4667-45BA-9CA7-CF6F054EBD43}" type="slidenum">
              <a:rPr lang="ja-JP" altLang="en-US" smtClean="0"/>
              <a:pPr/>
              <a:t>18</a:t>
            </a:fld>
            <a:endParaRPr lang="ja-JP" altLang="en-US" dirty="0"/>
          </a:p>
        </p:txBody>
      </p:sp>
    </p:spTree>
    <p:extLst>
      <p:ext uri="{BB962C8B-B14F-4D97-AF65-F5344CB8AC3E}">
        <p14:creationId xmlns:p14="http://schemas.microsoft.com/office/powerpoint/2010/main" val="404404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C8F470-AB68-E5CB-928B-C3164B3FF3E6}"/>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D99FC6B-CBB8-9683-8E60-7418E1E6D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110004020202020204"/>
              <a:ea typeface="+mn-ea"/>
              <a:cs typeface="+mn-cs"/>
            </a:endParaRPr>
          </a:p>
        </p:txBody>
      </p:sp>
      <p:sp>
        <p:nvSpPr>
          <p:cNvPr id="50" name="Right Triangle 49">
            <a:extLst>
              <a:ext uri="{FF2B5EF4-FFF2-40B4-BE49-F238E27FC236}">
                <a16:creationId xmlns:a16="http://schemas.microsoft.com/office/drawing/2014/main" id="{7D02DF81-BDC5-D711-052E-0609EDFE7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110004020202020204"/>
              <a:ea typeface="+mn-ea"/>
              <a:cs typeface="+mn-cs"/>
            </a:endParaRPr>
          </a:p>
        </p:txBody>
      </p:sp>
      <p:sp>
        <p:nvSpPr>
          <p:cNvPr id="52" name="Rectangle 51">
            <a:extLst>
              <a:ext uri="{FF2B5EF4-FFF2-40B4-BE49-F238E27FC236}">
                <a16:creationId xmlns:a16="http://schemas.microsoft.com/office/drawing/2014/main" id="{CC6C3AFC-3D88-0558-F98E-A7A1402D3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110004020202020204"/>
              <a:ea typeface="+mn-ea"/>
              <a:cs typeface="+mn-cs"/>
            </a:endParaRPr>
          </a:p>
        </p:txBody>
      </p:sp>
      <p:sp>
        <p:nvSpPr>
          <p:cNvPr id="2" name="タイトル 1">
            <a:extLst>
              <a:ext uri="{FF2B5EF4-FFF2-40B4-BE49-F238E27FC236}">
                <a16:creationId xmlns:a16="http://schemas.microsoft.com/office/drawing/2014/main" id="{B1E61B41-92DE-0490-C490-4504FA80F330}"/>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kumimoji="1" lang="ja-JP" altLang="en-US" dirty="0">
                <a:latin typeface="メイリオ" panose="020B0604030504040204" pitchFamily="50" charset="-128"/>
                <a:ea typeface="メイリオ" panose="020B0604030504040204" pitchFamily="50" charset="-128"/>
              </a:rPr>
              <a:t>ビジネス活用</a:t>
            </a:r>
          </a:p>
        </p:txBody>
      </p:sp>
      <p:sp>
        <p:nvSpPr>
          <p:cNvPr id="6" name="コンテンツ プレースホルダー 2">
            <a:extLst>
              <a:ext uri="{FF2B5EF4-FFF2-40B4-BE49-F238E27FC236}">
                <a16:creationId xmlns:a16="http://schemas.microsoft.com/office/drawing/2014/main" id="{8DE120E4-BC28-8A43-8CB6-98DC58F4C3A2}"/>
              </a:ext>
            </a:extLst>
          </p:cNvPr>
          <p:cNvSpPr>
            <a:spLocks noGrp="1"/>
          </p:cNvSpPr>
          <p:nvPr>
            <p:ph idx="1"/>
          </p:nvPr>
        </p:nvSpPr>
        <p:spPr>
          <a:xfrm>
            <a:off x="1147777" y="2428279"/>
            <a:ext cx="9893046" cy="2800395"/>
          </a:xfrm>
        </p:spPr>
        <p:txBody>
          <a:bodyPr anchor="t">
            <a:noAutofit/>
          </a:bodyPr>
          <a:lstStyle/>
          <a:p>
            <a:r>
              <a:rPr lang="ja-JP" altLang="en-US" dirty="0">
                <a:latin typeface="メイリオ" panose="020B0604030504040204" pitchFamily="50" charset="-128"/>
                <a:ea typeface="メイリオ" panose="020B0604030504040204" pitchFamily="50" charset="-128"/>
              </a:rPr>
              <a:t>小売り：商品のレコメンドなど</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エンタメ：映画のレビュー</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医療：患者の心情</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r>
              <a:rPr lang="ja-JP" altLang="en-US" dirty="0"/>
              <a:t>スポーツ：コーチングと選手のモチベーション</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3685FC19-1ADF-805A-239F-67266FC74C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7EBDD-4667-45BA-9CA7-CF6F054EBD43}" type="slidenum">
              <a:rPr kumimoji="1" lang="ja-JP" altLang="en-US" sz="20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5791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2AF1F-F42D-7953-CBB2-B9703054E845}"/>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2457B87-FC73-45DF-ED7A-67B5C2B20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38A5D80-C74C-AEF8-E01A-844BA2AEEB54}"/>
              </a:ext>
            </a:extLst>
          </p:cNvPr>
          <p:cNvSpPr>
            <a:spLocks noGrp="1"/>
          </p:cNvSpPr>
          <p:nvPr>
            <p:ph type="title"/>
          </p:nvPr>
        </p:nvSpPr>
        <p:spPr>
          <a:xfrm>
            <a:off x="749595" y="240241"/>
            <a:ext cx="10332310" cy="1228299"/>
          </a:xfrm>
        </p:spPr>
        <p:txBody>
          <a:bodyPr>
            <a:normAutofit/>
          </a:bodyPr>
          <a:lstStyle/>
          <a:p>
            <a:r>
              <a:rPr kumimoji="1" lang="ja-JP" altLang="en-US" dirty="0">
                <a:latin typeface="メイリオ" panose="020B0604030504040204" pitchFamily="50" charset="-128"/>
                <a:ea typeface="メイリオ" panose="020B0604030504040204" pitchFamily="50" charset="-128"/>
              </a:rPr>
              <a:t>目次</a:t>
            </a:r>
          </a:p>
        </p:txBody>
      </p:sp>
      <p:sp>
        <p:nvSpPr>
          <p:cNvPr id="5" name="テキスト ボックス 4">
            <a:extLst>
              <a:ext uri="{FF2B5EF4-FFF2-40B4-BE49-F238E27FC236}">
                <a16:creationId xmlns:a16="http://schemas.microsoft.com/office/drawing/2014/main" id="{467FD340-8E3B-7076-13C4-1A4BAF926E54}"/>
              </a:ext>
            </a:extLst>
          </p:cNvPr>
          <p:cNvSpPr txBox="1"/>
          <p:nvPr/>
        </p:nvSpPr>
        <p:spPr>
          <a:xfrm>
            <a:off x="2806995" y="272362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2.</a:t>
            </a:r>
            <a:r>
              <a:rPr lang="ja-JP" altLang="en-US" sz="2800" dirty="0">
                <a:latin typeface="メイリオ" panose="020B0604030504040204" pitchFamily="50" charset="-128"/>
                <a:ea typeface="メイリオ" panose="020B0604030504040204" pitchFamily="50" charset="-128"/>
              </a:rPr>
              <a:t> システムの特徴</a:t>
            </a:r>
            <a:endParaRPr lang="en-US" altLang="ja-JP" sz="2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5E6AEB8-4273-A523-849C-89D7EB8C31B4}"/>
              </a:ext>
            </a:extLst>
          </p:cNvPr>
          <p:cNvSpPr txBox="1"/>
          <p:nvPr/>
        </p:nvSpPr>
        <p:spPr>
          <a:xfrm>
            <a:off x="2806995" y="2083879"/>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1.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音楽の隠れ家</a:t>
            </a:r>
            <a:r>
              <a:rPr kumimoji="1" lang="en-US" altLang="ja-JP" sz="2800"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65650A62-7B80-848F-CB28-636D35133D31}"/>
              </a:ext>
            </a:extLst>
          </p:cNvPr>
          <p:cNvSpPr txBox="1"/>
          <p:nvPr/>
        </p:nvSpPr>
        <p:spPr>
          <a:xfrm>
            <a:off x="2806995" y="3363370"/>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3. </a:t>
            </a:r>
            <a:r>
              <a:rPr lang="ja-JP" altLang="en-US" sz="2800" dirty="0">
                <a:latin typeface="メイリオ" panose="020B0604030504040204" pitchFamily="50" charset="-128"/>
                <a:ea typeface="メイリオ" panose="020B0604030504040204" pitchFamily="50" charset="-128"/>
              </a:rPr>
              <a:t>使用言語、環境、作成期間</a:t>
            </a:r>
            <a:endParaRPr lang="en-US" altLang="ja-JP" sz="2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918D96DD-01A8-15F4-0B54-D4F865BDB484}"/>
              </a:ext>
            </a:extLst>
          </p:cNvPr>
          <p:cNvSpPr txBox="1"/>
          <p:nvPr/>
        </p:nvSpPr>
        <p:spPr>
          <a:xfrm>
            <a:off x="2806995" y="4003115"/>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4. TFIDF</a:t>
            </a:r>
            <a:r>
              <a:rPr kumimoji="1" lang="ja-JP" altLang="en-US" sz="2800" dirty="0">
                <a:latin typeface="メイリオ" panose="020B0604030504040204" pitchFamily="50" charset="-128"/>
                <a:ea typeface="メイリオ" panose="020B0604030504040204" pitchFamily="50" charset="-128"/>
              </a:rPr>
              <a:t>による楽曲検索システム</a:t>
            </a:r>
            <a:endParaRPr kumimoji="1" lang="en-US" altLang="ja-JP"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99DFA5-0762-C389-D263-628349BAF382}"/>
              </a:ext>
            </a:extLst>
          </p:cNvPr>
          <p:cNvSpPr txBox="1"/>
          <p:nvPr/>
        </p:nvSpPr>
        <p:spPr>
          <a:xfrm>
            <a:off x="2806995" y="4642860"/>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5. </a:t>
            </a:r>
            <a:r>
              <a:rPr lang="ja-JP" altLang="en-US" sz="2800" dirty="0">
                <a:latin typeface="メイリオ" panose="020B0604030504040204" pitchFamily="50" charset="-128"/>
                <a:ea typeface="メイリオ" panose="020B0604030504040204" pitchFamily="50" charset="-128"/>
              </a:rPr>
              <a:t>エルボー法による楽曲分類</a:t>
            </a:r>
            <a:endParaRPr kumimoji="1"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49B5853-375B-49B2-475B-0CC2A8F7D7B6}"/>
              </a:ext>
            </a:extLst>
          </p:cNvPr>
          <p:cNvSpPr txBox="1"/>
          <p:nvPr/>
        </p:nvSpPr>
        <p:spPr>
          <a:xfrm>
            <a:off x="2806995" y="528260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6. </a:t>
            </a:r>
            <a:r>
              <a:rPr kumimoji="1" lang="en-US" altLang="ja-JP" sz="2800" dirty="0" err="1">
                <a:latin typeface="メイリオ" panose="020B0604030504040204" pitchFamily="50" charset="-128"/>
                <a:ea typeface="メイリオ" panose="020B0604030504040204" pitchFamily="50" charset="-128"/>
              </a:rPr>
              <a:t>SimCSE</a:t>
            </a:r>
            <a:r>
              <a:rPr kumimoji="1" lang="ja-JP" altLang="en-US" sz="2800" dirty="0">
                <a:latin typeface="メイリオ" panose="020B0604030504040204" pitchFamily="50" charset="-128"/>
                <a:ea typeface="メイリオ" panose="020B0604030504040204" pitchFamily="50" charset="-128"/>
              </a:rPr>
              <a:t>による歌詞の類似度</a:t>
            </a:r>
          </a:p>
        </p:txBody>
      </p:sp>
      <p:sp>
        <p:nvSpPr>
          <p:cNvPr id="14" name="テキスト ボックス 13">
            <a:extLst>
              <a:ext uri="{FF2B5EF4-FFF2-40B4-BE49-F238E27FC236}">
                <a16:creationId xmlns:a16="http://schemas.microsoft.com/office/drawing/2014/main" id="{CA4DFE45-4D73-E7A3-57BD-E8BD97BA10F6}"/>
              </a:ext>
            </a:extLst>
          </p:cNvPr>
          <p:cNvSpPr txBox="1"/>
          <p:nvPr/>
        </p:nvSpPr>
        <p:spPr>
          <a:xfrm>
            <a:off x="2806995" y="5922348"/>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7. </a:t>
            </a: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C8BDA4EB-1F7B-F544-6A48-238C4DEFE5FB}"/>
              </a:ext>
            </a:extLst>
          </p:cNvPr>
          <p:cNvSpPr/>
          <p:nvPr/>
        </p:nvSpPr>
        <p:spPr>
          <a:xfrm>
            <a:off x="749595" y="2083879"/>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7" name="テキスト ボックス 6">
            <a:extLst>
              <a:ext uri="{FF2B5EF4-FFF2-40B4-BE49-F238E27FC236}">
                <a16:creationId xmlns:a16="http://schemas.microsoft.com/office/drawing/2014/main" id="{BA19856A-0EBD-FF83-B8C5-020D1CD1E159}"/>
              </a:ext>
            </a:extLst>
          </p:cNvPr>
          <p:cNvSpPr txBox="1"/>
          <p:nvPr/>
        </p:nvSpPr>
        <p:spPr>
          <a:xfrm>
            <a:off x="1091947" y="2719213"/>
            <a:ext cx="1012614" cy="523220"/>
          </a:xfrm>
          <a:prstGeom prst="rect">
            <a:avLst/>
          </a:prstGeom>
          <a:noFill/>
          <a:ln>
            <a:noFill/>
          </a:ln>
        </p:spPr>
        <p:txBody>
          <a:bodyPr wrap="square" rtlCol="0">
            <a:spAutoFit/>
          </a:bodyPr>
          <a:lstStyle/>
          <a:p>
            <a:r>
              <a:rPr lang="ja-JP" altLang="en-US" sz="2800" dirty="0">
                <a:solidFill>
                  <a:schemeClr val="bg1"/>
                </a:solidFill>
                <a:latin typeface="メイリオ" panose="020B0604030504040204" pitchFamily="50" charset="-128"/>
                <a:ea typeface="メイリオ" panose="020B0604030504040204" pitchFamily="50" charset="-128"/>
              </a:rPr>
              <a:t>概要</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CCCD5703-3E69-BFB6-68FD-139ECB5C079D}"/>
              </a:ext>
            </a:extLst>
          </p:cNvPr>
          <p:cNvSpPr/>
          <p:nvPr/>
        </p:nvSpPr>
        <p:spPr>
          <a:xfrm>
            <a:off x="749595" y="3998636"/>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B3EDDE83-50B5-70D9-7FBA-9F7D2B63C8C3}"/>
              </a:ext>
            </a:extLst>
          </p:cNvPr>
          <p:cNvSpPr txBox="1"/>
          <p:nvPr/>
        </p:nvSpPr>
        <p:spPr>
          <a:xfrm>
            <a:off x="1091946" y="4420697"/>
            <a:ext cx="1012614" cy="954107"/>
          </a:xfrm>
          <a:prstGeom prst="rect">
            <a:avLst/>
          </a:prstGeom>
          <a:solidFill>
            <a:srgbClr val="156082"/>
          </a:solidFill>
          <a:ln>
            <a:solidFill>
              <a:schemeClr val="accent1"/>
            </a:solid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機能詳細</a:t>
            </a:r>
          </a:p>
        </p:txBody>
      </p:sp>
      <p:sp>
        <p:nvSpPr>
          <p:cNvPr id="19" name="正方形/長方形 18">
            <a:extLst>
              <a:ext uri="{FF2B5EF4-FFF2-40B4-BE49-F238E27FC236}">
                <a16:creationId xmlns:a16="http://schemas.microsoft.com/office/drawing/2014/main" id="{7C02D535-E869-7DE3-52C4-5DC2C1C93EA7}"/>
              </a:ext>
            </a:extLst>
          </p:cNvPr>
          <p:cNvSpPr/>
          <p:nvPr/>
        </p:nvSpPr>
        <p:spPr>
          <a:xfrm>
            <a:off x="749592" y="5913393"/>
            <a:ext cx="1628091" cy="527696"/>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5A9C56B8-B70E-B06C-8B37-71D3C522BB49}"/>
              </a:ext>
            </a:extLst>
          </p:cNvPr>
          <p:cNvSpPr/>
          <p:nvPr/>
        </p:nvSpPr>
        <p:spPr>
          <a:xfrm>
            <a:off x="9720442" y="591938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P14</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9638F7FA-2884-0E9E-4B04-3DC6F1EB84B4}"/>
              </a:ext>
            </a:extLst>
          </p:cNvPr>
          <p:cNvSpPr/>
          <p:nvPr/>
        </p:nvSpPr>
        <p:spPr>
          <a:xfrm>
            <a:off x="9720443" y="5280629"/>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ACAE7782-EE55-CCEE-6936-F49E0D0C99AB}"/>
              </a:ext>
            </a:extLst>
          </p:cNvPr>
          <p:cNvSpPr/>
          <p:nvPr/>
        </p:nvSpPr>
        <p:spPr>
          <a:xfrm>
            <a:off x="9720443" y="4641872"/>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P12</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6313345-6580-1086-A77E-976274EC387A}"/>
              </a:ext>
            </a:extLst>
          </p:cNvPr>
          <p:cNvSpPr/>
          <p:nvPr/>
        </p:nvSpPr>
        <p:spPr>
          <a:xfrm>
            <a:off x="9720443" y="2725601"/>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P8</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8BE6A4A8-AFA0-B81F-F891-3D92E102B78E}"/>
              </a:ext>
            </a:extLst>
          </p:cNvPr>
          <p:cNvSpPr/>
          <p:nvPr/>
        </p:nvSpPr>
        <p:spPr>
          <a:xfrm>
            <a:off x="9720443" y="2086844"/>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0DEBB154-2E64-2A12-40E3-CFA5F699B161}"/>
              </a:ext>
            </a:extLst>
          </p:cNvPr>
          <p:cNvSpPr/>
          <p:nvPr/>
        </p:nvSpPr>
        <p:spPr>
          <a:xfrm>
            <a:off x="9720443" y="336435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P9</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4E50C6AE-7DC3-FFF5-65AF-C55E63B296E5}"/>
              </a:ext>
            </a:extLst>
          </p:cNvPr>
          <p:cNvSpPr/>
          <p:nvPr/>
        </p:nvSpPr>
        <p:spPr>
          <a:xfrm>
            <a:off x="9720443" y="4003115"/>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P11</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664ED0E-1AC4-B888-FBEB-412F988F9662}"/>
              </a:ext>
            </a:extLst>
          </p:cNvPr>
          <p:cNvSpPr>
            <a:spLocks noGrp="1"/>
          </p:cNvSpPr>
          <p:nvPr>
            <p:ph type="sldNum" sz="quarter" idx="12"/>
          </p:nvPr>
        </p:nvSpPr>
        <p:spPr/>
        <p:txBody>
          <a:bodyPr/>
          <a:lstStyle/>
          <a:p>
            <a:fld id="{89C7EBDD-4667-45BA-9CA7-CF6F054EBD43}" type="slidenum">
              <a:rPr lang="ja-JP" altLang="en-US" smtClean="0"/>
              <a:pPr/>
              <a:t>2</a:t>
            </a:fld>
            <a:endParaRPr lang="ja-JP" altLang="en-US" dirty="0"/>
          </a:p>
        </p:txBody>
      </p:sp>
    </p:spTree>
    <p:extLst>
      <p:ext uri="{BB962C8B-B14F-4D97-AF65-F5344CB8AC3E}">
        <p14:creationId xmlns:p14="http://schemas.microsoft.com/office/powerpoint/2010/main" val="103756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41552DA-0E9A-3403-640E-92807B8323C2}"/>
              </a:ext>
            </a:extLst>
          </p:cNvPr>
          <p:cNvSpPr>
            <a:spLocks noGrp="1"/>
          </p:cNvSpPr>
          <p:nvPr>
            <p:ph idx="1"/>
          </p:nvPr>
        </p:nvSpPr>
        <p:spPr>
          <a:xfrm>
            <a:off x="732366" y="2361749"/>
            <a:ext cx="10723867" cy="1948235"/>
          </a:xfrm>
        </p:spPr>
        <p:txBody>
          <a:bodyPr anchor="t">
            <a:noAutofit/>
          </a:bodyPr>
          <a:lstStyle/>
          <a:p>
            <a:pPr algn="ctr"/>
            <a:endParaRPr kumimoji="1" lang="en-US" altLang="ja-JP" sz="4800" dirty="0">
              <a:latin typeface="メイリオ" panose="020B0604030504040204" pitchFamily="50" charset="-128"/>
              <a:ea typeface="メイリオ" panose="020B0604030504040204" pitchFamily="50" charset="-128"/>
            </a:endParaRPr>
          </a:p>
          <a:p>
            <a:pPr marL="0" indent="0" algn="ctr">
              <a:buNone/>
            </a:pPr>
            <a:r>
              <a:rPr kumimoji="1" lang="ja-JP" altLang="en-US" sz="4800" dirty="0">
                <a:latin typeface="メイリオ" panose="020B0604030504040204" pitchFamily="50" charset="-128"/>
                <a:ea typeface="メイリオ" panose="020B0604030504040204" pitchFamily="50" charset="-128"/>
              </a:rPr>
              <a:t>ご清聴ありがとうございました！</a:t>
            </a:r>
          </a:p>
        </p:txBody>
      </p:sp>
      <p:sp>
        <p:nvSpPr>
          <p:cNvPr id="2" name="スライド番号プレースホルダー 1">
            <a:extLst>
              <a:ext uri="{FF2B5EF4-FFF2-40B4-BE49-F238E27FC236}">
                <a16:creationId xmlns:a16="http://schemas.microsoft.com/office/drawing/2014/main" id="{65D99F8A-2846-0ACD-A117-576A1A367BBE}"/>
              </a:ext>
            </a:extLst>
          </p:cNvPr>
          <p:cNvSpPr>
            <a:spLocks noGrp="1"/>
          </p:cNvSpPr>
          <p:nvPr>
            <p:ph type="sldNum" sz="quarter" idx="12"/>
          </p:nvPr>
        </p:nvSpPr>
        <p:spPr/>
        <p:txBody>
          <a:bodyPr/>
          <a:lstStyle/>
          <a:p>
            <a:fld id="{89C7EBDD-4667-45BA-9CA7-CF6F054EBD43}" type="slidenum">
              <a:rPr lang="ja-JP" altLang="en-US" smtClean="0"/>
              <a:pPr/>
              <a:t>20</a:t>
            </a:fld>
            <a:endParaRPr lang="ja-JP" altLang="en-US" dirty="0"/>
          </a:p>
        </p:txBody>
      </p:sp>
    </p:spTree>
    <p:extLst>
      <p:ext uri="{BB962C8B-B14F-4D97-AF65-F5344CB8AC3E}">
        <p14:creationId xmlns:p14="http://schemas.microsoft.com/office/powerpoint/2010/main" val="6475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72D87-A461-8C92-CF36-914F6C55F8EF}"/>
            </a:ext>
          </a:extLst>
        </p:cNvPr>
        <p:cNvGrpSpPr/>
        <p:nvPr/>
      </p:nvGrpSpPr>
      <p:grpSpPr>
        <a:xfrm>
          <a:off x="0" y="0"/>
          <a:ext cx="0" cy="0"/>
          <a:chOff x="0" y="0"/>
          <a:chExt cx="0" cy="0"/>
        </a:xfrm>
      </p:grpSpPr>
      <p:sp useBgFill="1">
        <p:nvSpPr>
          <p:cNvPr id="75" name="Rectangle 6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69">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Right Triangle 7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スライド番号プレースホルダー 1">
            <a:extLst>
              <a:ext uri="{FF2B5EF4-FFF2-40B4-BE49-F238E27FC236}">
                <a16:creationId xmlns:a16="http://schemas.microsoft.com/office/drawing/2014/main" id="{F33B8762-82ED-C5D6-14F2-7CACCCFEBE59}"/>
              </a:ext>
            </a:extLst>
          </p:cNvPr>
          <p:cNvSpPr>
            <a:spLocks noGrp="1"/>
          </p:cNvSpPr>
          <p:nvPr>
            <p:ph type="sldNum" sz="quarter" idx="12"/>
          </p:nvPr>
        </p:nvSpPr>
        <p:spPr/>
        <p:txBody>
          <a:bodyPr/>
          <a:lstStyle/>
          <a:p>
            <a:fld id="{89C7EBDD-4667-45BA-9CA7-CF6F054EBD43}" type="slidenum">
              <a:rPr lang="ja-JP" altLang="en-US" smtClean="0"/>
              <a:pPr/>
              <a:t>21</a:t>
            </a:fld>
            <a:endParaRPr lang="ja-JP" altLang="en-US" dirty="0"/>
          </a:p>
        </p:txBody>
      </p:sp>
      <p:sp>
        <p:nvSpPr>
          <p:cNvPr id="5" name="コンテンツ プレースホルダー 2">
            <a:extLst>
              <a:ext uri="{FF2B5EF4-FFF2-40B4-BE49-F238E27FC236}">
                <a16:creationId xmlns:a16="http://schemas.microsoft.com/office/drawing/2014/main" id="{785E395B-4820-93E9-CF58-28ACEBA8D197}"/>
              </a:ext>
            </a:extLst>
          </p:cNvPr>
          <p:cNvSpPr txBox="1">
            <a:spLocks/>
          </p:cNvSpPr>
          <p:nvPr/>
        </p:nvSpPr>
        <p:spPr>
          <a:xfrm>
            <a:off x="732366" y="2361749"/>
            <a:ext cx="10723867" cy="19482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endParaRPr lang="en-US" altLang="ja-JP" sz="4800" dirty="0"/>
          </a:p>
          <a:p>
            <a:pPr marL="0" indent="0">
              <a:buNone/>
            </a:pP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Appendix</a:t>
            </a:r>
            <a:endParaRPr kumimoji="1" lang="ja-JP" altLang="en-US" sz="4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987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31FE7-77B5-95FB-C27A-62D01C50127A}"/>
              </a:ext>
            </a:extLst>
          </p:cNvPr>
          <p:cNvSpPr>
            <a:spLocks noGrp="1"/>
          </p:cNvSpPr>
          <p:nvPr>
            <p:ph type="title"/>
          </p:nvPr>
        </p:nvSpPr>
        <p:spPr>
          <a:xfrm>
            <a:off x="838200" y="378509"/>
            <a:ext cx="10515600" cy="1325563"/>
          </a:xfrm>
        </p:spPr>
        <p:txBody>
          <a:bodyPr/>
          <a:lstStyle/>
          <a:p>
            <a:r>
              <a:rPr lang="ja-JP" altLang="en-US" dirty="0">
                <a:latin typeface="メイリオ" panose="020B0604030504040204" pitchFamily="50" charset="-128"/>
                <a:ea typeface="メイリオ" panose="020B0604030504040204" pitchFamily="50" charset="-128"/>
              </a:rPr>
              <a:t>画面推移図（詳しくは別ファイルのシステム構成図）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B8EF50AF-F82F-4336-3984-EDD7DD3F2999}"/>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6DA275FC-450B-AC5E-F03C-055FB06DE764}"/>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clusters.html</a:t>
            </a:r>
            <a:endParaRPr kumimoji="1" lang="ja-JP" altLang="en-US" sz="2400" dirty="0"/>
          </a:p>
        </p:txBody>
      </p:sp>
      <p:sp>
        <p:nvSpPr>
          <p:cNvPr id="7" name="テキスト ボックス 6">
            <a:extLst>
              <a:ext uri="{FF2B5EF4-FFF2-40B4-BE49-F238E27FC236}">
                <a16:creationId xmlns:a16="http://schemas.microsoft.com/office/drawing/2014/main" id="{8D2538B7-1E73-CDA0-6216-6E2EB6376A4C}"/>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CA2D1263-F4FA-A0F0-1B06-04D59020C273}"/>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1821280A-E1AD-0BC4-7C05-E367D9392744}"/>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41D0791C-C68B-628D-3BA4-E7528773FE26}"/>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timeseries.html</a:t>
            </a:r>
            <a:endParaRPr kumimoji="1" lang="ja-JP" altLang="en-US" sz="2400" dirty="0"/>
          </a:p>
        </p:txBody>
      </p:sp>
      <p:sp>
        <p:nvSpPr>
          <p:cNvPr id="15" name="テキスト ボックス 14">
            <a:extLst>
              <a:ext uri="{FF2B5EF4-FFF2-40B4-BE49-F238E27FC236}">
                <a16:creationId xmlns:a16="http://schemas.microsoft.com/office/drawing/2014/main" id="{D17266D8-DBFE-54B0-26DA-86524436527A}"/>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7C85D4E4-5AFA-3E57-4594-17434211EFB7}"/>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D48E3E9E-A5C1-B09C-F23C-620AA5C8D63B}"/>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D3B93844-29AC-D280-D79C-F5835E2670AF}"/>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A74220CB-B090-DB73-3A1C-E1C99334625A}"/>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91FD4070-0724-343A-D420-C485A8873C0C}"/>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5D05D0F2-4266-1740-D7E0-5C18151436ED}"/>
              </a:ext>
            </a:extLst>
          </p:cNvPr>
          <p:cNvCxnSpPr>
            <a:cxnSpLocks/>
            <a:endCxn id="13" idx="1"/>
          </p:cNvCxnSpPr>
          <p:nvPr/>
        </p:nvCxnSpPr>
        <p:spPr>
          <a:xfrm>
            <a:off x="5155963" y="4139461"/>
            <a:ext cx="801324" cy="38052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70625EC-8F86-315C-1FCA-B8AF39EA61A2}"/>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A8E4AE3C-FF36-240C-1D54-C2BE77C36C39}"/>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F7FADA4B-E7F1-E5DD-40E9-0DB3B82E5B53}"/>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AB7B5FCD-7FE4-F2E4-BF88-C9501CC82BC7}"/>
              </a:ext>
            </a:extLst>
          </p:cNvPr>
          <p:cNvSpPr txBox="1"/>
          <p:nvPr/>
        </p:nvSpPr>
        <p:spPr>
          <a:xfrm>
            <a:off x="502482" y="3630874"/>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a:solidFill>
                  <a:srgbClr val="1D1C1D"/>
                </a:solidFill>
                <a:effectLst/>
                <a:latin typeface="メイリオ" panose="020B0604030504040204" pitchFamily="50" charset="-128"/>
                <a:ea typeface="メイリオ" panose="020B0604030504040204" pitchFamily="50" charset="-128"/>
              </a:rPr>
              <a:t>トップ画面</a:t>
            </a:r>
            <a:endParaRPr lang="en-US" altLang="ja-JP" i="0">
              <a:solidFill>
                <a:srgbClr val="1D1C1D"/>
              </a:solidFill>
              <a:effectLst/>
              <a:latin typeface="メイリオ" panose="020B0604030504040204" pitchFamily="50" charset="-128"/>
              <a:ea typeface="メイリオ" panose="020B0604030504040204" pitchFamily="50" charset="-128"/>
            </a:endParaRPr>
          </a:p>
          <a:p>
            <a:r>
              <a:rPr lang="ja-JP" altLang="en-US" i="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5707BBC-C79F-854F-EFAB-969E99FA3D92}"/>
              </a:ext>
            </a:extLst>
          </p:cNvPr>
          <p:cNvSpPr txBox="1"/>
          <p:nvPr/>
        </p:nvSpPr>
        <p:spPr>
          <a:xfrm>
            <a:off x="4963364" y="2252383"/>
            <a:ext cx="3033130"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重要語検索結果を掲載</a:t>
            </a:r>
          </a:p>
        </p:txBody>
      </p:sp>
      <p:sp>
        <p:nvSpPr>
          <p:cNvPr id="8" name="テキスト ボックス 7">
            <a:extLst>
              <a:ext uri="{FF2B5EF4-FFF2-40B4-BE49-F238E27FC236}">
                <a16:creationId xmlns:a16="http://schemas.microsoft.com/office/drawing/2014/main" id="{1E46AFEA-D90A-53B0-90BE-F6A55DF0DF13}"/>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9" name="テキスト ボックス 8">
            <a:extLst>
              <a:ext uri="{FF2B5EF4-FFF2-40B4-BE49-F238E27FC236}">
                <a16:creationId xmlns:a16="http://schemas.microsoft.com/office/drawing/2014/main" id="{B4BF58E8-672E-3A02-AAD0-68D39CC46326}"/>
              </a:ext>
            </a:extLst>
          </p:cNvPr>
          <p:cNvSpPr txBox="1"/>
          <p:nvPr/>
        </p:nvSpPr>
        <p:spPr>
          <a:xfrm>
            <a:off x="4476080" y="3691057"/>
            <a:ext cx="2521392"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鑑賞済み楽曲の特徴</a:t>
            </a:r>
          </a:p>
        </p:txBody>
      </p:sp>
      <p:sp>
        <p:nvSpPr>
          <p:cNvPr id="11" name="テキスト ボックス 10">
            <a:extLst>
              <a:ext uri="{FF2B5EF4-FFF2-40B4-BE49-F238E27FC236}">
                <a16:creationId xmlns:a16="http://schemas.microsoft.com/office/drawing/2014/main" id="{C53D1045-539D-781A-672C-304A2CC78948}"/>
              </a:ext>
            </a:extLst>
          </p:cNvPr>
          <p:cNvSpPr txBox="1"/>
          <p:nvPr/>
        </p:nvSpPr>
        <p:spPr>
          <a:xfrm>
            <a:off x="5951996" y="4748756"/>
            <a:ext cx="2809713"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楽曲を種別で掲載</a:t>
            </a:r>
          </a:p>
        </p:txBody>
      </p:sp>
      <p:sp>
        <p:nvSpPr>
          <p:cNvPr id="16" name="テキスト ボックス 15">
            <a:extLst>
              <a:ext uri="{FF2B5EF4-FFF2-40B4-BE49-F238E27FC236}">
                <a16:creationId xmlns:a16="http://schemas.microsoft.com/office/drawing/2014/main" id="{10C854E7-4AD8-05CB-B19C-86D27F87C469}"/>
              </a:ext>
            </a:extLst>
          </p:cNvPr>
          <p:cNvSpPr txBox="1"/>
          <p:nvPr/>
        </p:nvSpPr>
        <p:spPr>
          <a:xfrm>
            <a:off x="5030790" y="6129615"/>
            <a:ext cx="2898278"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聴きたい楽曲の順を予測</a:t>
            </a:r>
          </a:p>
        </p:txBody>
      </p:sp>
      <p:sp>
        <p:nvSpPr>
          <p:cNvPr id="3" name="スライド番号プレースホルダー 2">
            <a:extLst>
              <a:ext uri="{FF2B5EF4-FFF2-40B4-BE49-F238E27FC236}">
                <a16:creationId xmlns:a16="http://schemas.microsoft.com/office/drawing/2014/main" id="{5E0E9DD8-6D73-DFD4-F672-A793CFD824E6}"/>
              </a:ext>
            </a:extLst>
          </p:cNvPr>
          <p:cNvSpPr>
            <a:spLocks noGrp="1"/>
          </p:cNvSpPr>
          <p:nvPr>
            <p:ph type="sldNum" sz="quarter" idx="12"/>
          </p:nvPr>
        </p:nvSpPr>
        <p:spPr/>
        <p:txBody>
          <a:bodyPr/>
          <a:lstStyle/>
          <a:p>
            <a:fld id="{89C7EBDD-4667-45BA-9CA7-CF6F054EBD43}" type="slidenum">
              <a:rPr lang="ja-JP" altLang="en-US" smtClean="0"/>
              <a:pPr/>
              <a:t>22</a:t>
            </a:fld>
            <a:endParaRPr lang="ja-JP" altLang="en-US" dirty="0"/>
          </a:p>
        </p:txBody>
      </p:sp>
    </p:spTree>
    <p:extLst>
      <p:ext uri="{BB962C8B-B14F-4D97-AF65-F5344CB8AC3E}">
        <p14:creationId xmlns:p14="http://schemas.microsoft.com/office/powerpoint/2010/main" val="137100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D42D1-12D6-A7C3-1DCA-4EE66F56E68C}"/>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p>
        </p:txBody>
      </p:sp>
      <p:sp>
        <p:nvSpPr>
          <p:cNvPr id="3" name="コンテンツ プレースホルダー 2">
            <a:extLst>
              <a:ext uri="{FF2B5EF4-FFF2-40B4-BE49-F238E27FC236}">
                <a16:creationId xmlns:a16="http://schemas.microsoft.com/office/drawing/2014/main" id="{589EAD3A-3511-1695-BF32-ED522569FB13}"/>
              </a:ext>
            </a:extLst>
          </p:cNvPr>
          <p:cNvSpPr>
            <a:spLocks noGrp="1"/>
          </p:cNvSpPr>
          <p:nvPr>
            <p:ph idx="1"/>
          </p:nvPr>
        </p:nvSpPr>
        <p:spPr/>
        <p:txBody>
          <a:bodyPr>
            <a:normAutofit/>
          </a:bodyPr>
          <a:lstStyle/>
          <a:p>
            <a:r>
              <a:rPr lang="ja-JP" altLang="en-US" b="0" i="0" dirty="0">
                <a:solidFill>
                  <a:srgbClr val="040C28"/>
                </a:solidFill>
                <a:effectLst/>
                <a:latin typeface="メイリオ" panose="020B0604030504040204" pitchFamily="50" charset="-128"/>
                <a:ea typeface="メイリオ" panose="020B0604030504040204" pitchFamily="50" charset="-128"/>
              </a:rPr>
              <a:t>自然言語処理</a:t>
            </a:r>
            <a:r>
              <a:rPr lang="en-US" altLang="ja-JP" b="0" i="0" dirty="0">
                <a:solidFill>
                  <a:srgbClr val="040C28"/>
                </a:solidFill>
                <a:effectLst/>
                <a:latin typeface="メイリオ" panose="020B0604030504040204" pitchFamily="50" charset="-128"/>
                <a:ea typeface="メイリオ" panose="020B0604030504040204" pitchFamily="50" charset="-128"/>
              </a:rPr>
              <a:t>:</a:t>
            </a:r>
          </a:p>
          <a:p>
            <a:pPr marL="0" indent="0">
              <a:buNone/>
            </a:pPr>
            <a:r>
              <a:rPr lang="ja-JP" altLang="en-US" dirty="0">
                <a:solidFill>
                  <a:srgbClr val="040C28"/>
                </a:solidFill>
                <a:latin typeface="メイリオ" panose="020B0604030504040204" pitchFamily="50" charset="-128"/>
                <a:ea typeface="メイリオ" panose="020B0604030504040204" pitchFamily="50" charset="-128"/>
              </a:rPr>
              <a:t>　</a:t>
            </a:r>
            <a:r>
              <a:rPr lang="ja-JP" altLang="en-US" b="0" i="0" dirty="0">
                <a:solidFill>
                  <a:srgbClr val="040C28"/>
                </a:solidFill>
                <a:effectLst/>
                <a:latin typeface="メイリオ" panose="020B0604030504040204" pitchFamily="50" charset="-128"/>
                <a:ea typeface="メイリオ" panose="020B0604030504040204" pitchFamily="50" charset="-128"/>
              </a:rPr>
              <a:t>自然言語をコンピュータに処理させる一連の技術</a:t>
            </a:r>
            <a:r>
              <a:rPr lang="en-US" altLang="ja-JP" b="0" i="0" dirty="0">
                <a:solidFill>
                  <a:srgbClr val="040C28"/>
                </a:solidFill>
                <a:effectLst/>
                <a:latin typeface="メイリオ" panose="020B0604030504040204" pitchFamily="50" charset="-128"/>
                <a:ea typeface="メイリオ" panose="020B0604030504040204" pitchFamily="50" charset="-128"/>
              </a:rPr>
              <a:t>[1]</a:t>
            </a:r>
          </a:p>
          <a:p>
            <a:endParaRPr lang="en-US" altLang="ja-JP" b="0" i="0" dirty="0">
              <a:solidFill>
                <a:srgbClr val="040C28"/>
              </a:solidFill>
              <a:effectLst/>
              <a:latin typeface="メイリオ" panose="020B0604030504040204" pitchFamily="50" charset="-128"/>
              <a:ea typeface="メイリオ" panose="020B0604030504040204" pitchFamily="50" charset="-128"/>
            </a:endParaRPr>
          </a:p>
          <a:p>
            <a:r>
              <a:rPr kumimoji="1" lang="en-US" altLang="ja-JP" dirty="0">
                <a:solidFill>
                  <a:srgbClr val="040C28"/>
                </a:solidFill>
                <a:latin typeface="メイリオ" panose="020B0604030504040204" pitchFamily="50" charset="-128"/>
                <a:ea typeface="メイリオ" panose="020B0604030504040204" pitchFamily="50" charset="-128"/>
              </a:rPr>
              <a:t>LLM</a:t>
            </a:r>
            <a:r>
              <a:rPr kumimoji="1" lang="ja-JP" altLang="en-US" dirty="0">
                <a:solidFill>
                  <a:srgbClr val="040C28"/>
                </a:solidFill>
                <a:latin typeface="メイリオ" panose="020B0604030504040204" pitchFamily="50" charset="-128"/>
                <a:ea typeface="メイリオ" panose="020B0604030504040204" pitchFamily="50" charset="-128"/>
              </a:rPr>
              <a:t>（大規模言語モデル）</a:t>
            </a:r>
            <a:r>
              <a:rPr kumimoji="1" lang="en-US" altLang="ja-JP" dirty="0">
                <a:solidFill>
                  <a:srgbClr val="040C28"/>
                </a:solidFill>
                <a:latin typeface="メイリオ" panose="020B0604030504040204" pitchFamily="50" charset="-128"/>
                <a:ea typeface="メイリオ" panose="020B0604030504040204" pitchFamily="50" charset="-128"/>
              </a:rPr>
              <a:t>:</a:t>
            </a:r>
          </a:p>
          <a:p>
            <a:pPr marL="0" indent="0">
              <a:buNone/>
            </a:pPr>
            <a:r>
              <a:rPr kumimoji="1" lang="ja-JP" altLang="en-US" dirty="0">
                <a:solidFill>
                  <a:srgbClr val="040C28"/>
                </a:solidFill>
                <a:latin typeface="メイリオ" panose="020B0604030504040204" pitchFamily="50" charset="-128"/>
                <a:ea typeface="メイリオ" panose="020B0604030504040204" pitchFamily="50" charset="-128"/>
              </a:rPr>
              <a:t>　膨大なテキストデータと高度なディープラーニング技術を用いて構築された、自然言語処理</a:t>
            </a:r>
            <a:r>
              <a:rPr lang="ja-JP" altLang="en-US" dirty="0">
                <a:solidFill>
                  <a:srgbClr val="040C28"/>
                </a:solidFill>
                <a:latin typeface="メイリオ" panose="020B0604030504040204" pitchFamily="50" charset="-128"/>
                <a:ea typeface="メイリオ" panose="020B0604030504040204" pitchFamily="50" charset="-128"/>
              </a:rPr>
              <a:t>の</a:t>
            </a:r>
            <a:r>
              <a:rPr kumimoji="1" lang="ja-JP" altLang="en-US" dirty="0">
                <a:solidFill>
                  <a:srgbClr val="040C28"/>
                </a:solidFill>
                <a:latin typeface="メイリオ" panose="020B0604030504040204" pitchFamily="50" charset="-128"/>
                <a:ea typeface="メイリオ" panose="020B0604030504040204" pitchFamily="50" charset="-128"/>
              </a:rPr>
              <a:t>技術</a:t>
            </a:r>
          </a:p>
          <a:p>
            <a:pPr lvl="1"/>
            <a:r>
              <a:rPr kumimoji="1" lang="ja-JP" altLang="en-US" dirty="0">
                <a:solidFill>
                  <a:srgbClr val="040C28"/>
                </a:solidFill>
                <a:latin typeface="メイリオ" panose="020B0604030504040204" pitchFamily="50" charset="-128"/>
                <a:ea typeface="メイリオ" panose="020B0604030504040204" pitchFamily="50" charset="-128"/>
              </a:rPr>
              <a:t>タスク：テキスト分類や感情分析、情報抽出、文章要約、テキスト生成、質問応答</a:t>
            </a:r>
            <a:r>
              <a:rPr lang="ja-JP" altLang="en-US" dirty="0">
                <a:solidFill>
                  <a:srgbClr val="040C28"/>
                </a:solidFill>
                <a:latin typeface="メイリオ" panose="020B0604030504040204" pitchFamily="50" charset="-128"/>
                <a:ea typeface="メイリオ" panose="020B0604030504040204" pitchFamily="50" charset="-128"/>
              </a:rPr>
              <a:t>など </a:t>
            </a:r>
            <a:r>
              <a:rPr kumimoji="1" lang="en-US" altLang="ja-JP" dirty="0">
                <a:solidFill>
                  <a:srgbClr val="040C28"/>
                </a:solidFill>
                <a:latin typeface="メイリオ" panose="020B0604030504040204" pitchFamily="50" charset="-128"/>
                <a:ea typeface="メイリオ" panose="020B0604030504040204" pitchFamily="50" charset="-128"/>
              </a:rPr>
              <a:t>[2]</a:t>
            </a:r>
          </a:p>
          <a:p>
            <a:pPr lvl="1"/>
            <a:r>
              <a:rPr lang="ja-JP" altLang="en-US" dirty="0">
                <a:solidFill>
                  <a:srgbClr val="040C28"/>
                </a:solidFill>
                <a:latin typeface="メイリオ" panose="020B0604030504040204" pitchFamily="50" charset="-128"/>
                <a:ea typeface="メイリオ" panose="020B0604030504040204" pitchFamily="50" charset="-128"/>
              </a:rPr>
              <a:t>例）</a:t>
            </a:r>
            <a:r>
              <a:rPr lang="en-US" altLang="ja-JP" dirty="0">
                <a:solidFill>
                  <a:srgbClr val="040C28"/>
                </a:solidFill>
                <a:latin typeface="メイリオ" panose="020B0604030504040204" pitchFamily="50" charset="-128"/>
                <a:ea typeface="メイリオ" panose="020B0604030504040204" pitchFamily="50" charset="-128"/>
              </a:rPr>
              <a:t>BERT, </a:t>
            </a:r>
            <a:r>
              <a:rPr lang="en-US" altLang="ja-JP" dirty="0" err="1">
                <a:solidFill>
                  <a:srgbClr val="040C28"/>
                </a:solidFill>
                <a:latin typeface="メイリオ" panose="020B0604030504040204" pitchFamily="50" charset="-128"/>
                <a:ea typeface="メイリオ" panose="020B0604030504040204" pitchFamily="50" charset="-128"/>
              </a:rPr>
              <a:t>PaLM</a:t>
            </a:r>
            <a:r>
              <a:rPr lang="en-US" altLang="ja-JP" dirty="0">
                <a:solidFill>
                  <a:srgbClr val="040C28"/>
                </a:solidFill>
                <a:latin typeface="メイリオ" panose="020B0604030504040204" pitchFamily="50" charset="-128"/>
                <a:ea typeface="メイリオ" panose="020B0604030504040204" pitchFamily="50" charset="-128"/>
              </a:rPr>
              <a:t>, GPT-4</a:t>
            </a:r>
            <a:r>
              <a:rPr lang="ja-JP" altLang="en-US" dirty="0">
                <a:solidFill>
                  <a:srgbClr val="040C28"/>
                </a:solidFill>
                <a:latin typeface="メイリオ" panose="020B0604030504040204" pitchFamily="50" charset="-128"/>
                <a:ea typeface="メイリオ" panose="020B0604030504040204" pitchFamily="50" charset="-128"/>
              </a:rPr>
              <a:t>など</a:t>
            </a:r>
            <a:endParaRPr kumimoji="1" lang="en-US" altLang="ja-JP" dirty="0">
              <a:solidFill>
                <a:srgbClr val="040C28"/>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DE69AD5-755A-8A1E-839D-AF8B5D7F4BB1}"/>
              </a:ext>
            </a:extLst>
          </p:cNvPr>
          <p:cNvSpPr txBox="1"/>
          <p:nvPr/>
        </p:nvSpPr>
        <p:spPr>
          <a:xfrm>
            <a:off x="838200" y="6169709"/>
            <a:ext cx="10515600" cy="646331"/>
          </a:xfrm>
          <a:prstGeom prst="rect">
            <a:avLst/>
          </a:prstGeom>
          <a:noFill/>
        </p:spPr>
        <p:txBody>
          <a:bodyPr wrap="square" rtlCol="0">
            <a:spAutoFit/>
          </a:bodyPr>
          <a:lstStyle/>
          <a:p>
            <a:r>
              <a:rPr lang="en-US" altLang="ja-JP" b="0" i="0">
                <a:solidFill>
                  <a:srgbClr val="040C28"/>
                </a:solidFill>
                <a:effectLst/>
                <a:latin typeface="メイリオ" panose="020B0604030504040204" pitchFamily="50" charset="-128"/>
                <a:ea typeface="メイリオ" panose="020B0604030504040204" pitchFamily="50" charset="-128"/>
              </a:rPr>
              <a:t>[1] https://www.skillupai.com/blog/tech/nlp/</a:t>
            </a:r>
            <a:endParaRPr kumimoji="1" lang="en-US" altLang="ja-JP">
              <a:solidFill>
                <a:srgbClr val="040C28"/>
              </a:solidFill>
              <a:latin typeface="メイリオ" panose="020B0604030504040204" pitchFamily="50" charset="-128"/>
              <a:ea typeface="メイリオ" panose="020B0604030504040204" pitchFamily="50" charset="-128"/>
            </a:endParaRPr>
          </a:p>
          <a:p>
            <a:r>
              <a:rPr kumimoji="1" lang="en-US" altLang="ja-JP">
                <a:solidFill>
                  <a:srgbClr val="040C28"/>
                </a:solidFill>
                <a:latin typeface="メイリオ" panose="020B0604030504040204" pitchFamily="50" charset="-128"/>
                <a:ea typeface="メイリオ" panose="020B0604030504040204" pitchFamily="50" charset="-128"/>
              </a:rPr>
              <a:t>[2] https://www.nec-solutioninnovators.co.jp/sp/contents/column/20240229_llm.html</a:t>
            </a:r>
            <a:endParaRPr kumimoji="1" lang="ja-JP" altLang="en-US"/>
          </a:p>
        </p:txBody>
      </p:sp>
      <p:sp>
        <p:nvSpPr>
          <p:cNvPr id="5" name="スライド番号プレースホルダー 4">
            <a:extLst>
              <a:ext uri="{FF2B5EF4-FFF2-40B4-BE49-F238E27FC236}">
                <a16:creationId xmlns:a16="http://schemas.microsoft.com/office/drawing/2014/main" id="{2660CFFE-405B-F3DA-9F44-4AA0E9E79ECD}"/>
              </a:ext>
            </a:extLst>
          </p:cNvPr>
          <p:cNvSpPr>
            <a:spLocks noGrp="1"/>
          </p:cNvSpPr>
          <p:nvPr>
            <p:ph type="sldNum" sz="quarter" idx="12"/>
          </p:nvPr>
        </p:nvSpPr>
        <p:spPr/>
        <p:txBody>
          <a:bodyPr/>
          <a:lstStyle/>
          <a:p>
            <a:fld id="{89C7EBDD-4667-45BA-9CA7-CF6F054EBD43}" type="slidenum">
              <a:rPr lang="ja-JP" altLang="en-US" smtClean="0"/>
              <a:pPr/>
              <a:t>23</a:t>
            </a:fld>
            <a:endParaRPr lang="ja-JP" altLang="en-US" dirty="0"/>
          </a:p>
        </p:txBody>
      </p:sp>
    </p:spTree>
    <p:extLst>
      <p:ext uri="{BB962C8B-B14F-4D97-AF65-F5344CB8AC3E}">
        <p14:creationId xmlns:p14="http://schemas.microsoft.com/office/powerpoint/2010/main" val="384212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B37B-447C-6190-5963-842A5FE9247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A4BD23C-0E27-B705-C8F3-45226CBA4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8C8E7F3-7AB6-4B07-1617-D450DE5B81FB}"/>
              </a:ext>
            </a:extLst>
          </p:cNvPr>
          <p:cNvSpPr>
            <a:spLocks noGrp="1"/>
          </p:cNvSpPr>
          <p:nvPr>
            <p:ph type="title"/>
          </p:nvPr>
        </p:nvSpPr>
        <p:spPr>
          <a:xfrm>
            <a:off x="749595" y="240241"/>
            <a:ext cx="10332310" cy="1228299"/>
          </a:xfrm>
        </p:spPr>
        <p:txBody>
          <a:bodyPr>
            <a:normAutofit/>
          </a:bodyPr>
          <a:lstStyle/>
          <a:p>
            <a:r>
              <a:rPr kumimoji="1" lang="ja-JP" altLang="en-US" dirty="0">
                <a:latin typeface="メイリオ" panose="020B0604030504040204" pitchFamily="50" charset="-128"/>
                <a:ea typeface="メイリオ" panose="020B0604030504040204" pitchFamily="50" charset="-128"/>
              </a:rPr>
              <a:t>目次</a:t>
            </a:r>
          </a:p>
        </p:txBody>
      </p:sp>
      <p:sp>
        <p:nvSpPr>
          <p:cNvPr id="5" name="テキスト ボックス 4">
            <a:extLst>
              <a:ext uri="{FF2B5EF4-FFF2-40B4-BE49-F238E27FC236}">
                <a16:creationId xmlns:a16="http://schemas.microsoft.com/office/drawing/2014/main" id="{0578C84A-CBE2-8CA4-277B-F72497B10F04}"/>
              </a:ext>
            </a:extLst>
          </p:cNvPr>
          <p:cNvSpPr txBox="1"/>
          <p:nvPr/>
        </p:nvSpPr>
        <p:spPr>
          <a:xfrm>
            <a:off x="2806995" y="272362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2. </a:t>
            </a:r>
            <a:r>
              <a:rPr lang="ja-JP" altLang="en-US" sz="2800" dirty="0">
                <a:latin typeface="メイリオ" panose="020B0604030504040204" pitchFamily="50" charset="-128"/>
                <a:ea typeface="メイリオ" panose="020B0604030504040204" pitchFamily="50" charset="-128"/>
              </a:rPr>
              <a:t>歌詞の類似度</a:t>
            </a:r>
            <a:endParaRPr lang="en-US" altLang="ja-JP" sz="2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932E7D1-1C52-8D29-646B-F7F57D16E4B0}"/>
              </a:ext>
            </a:extLst>
          </p:cNvPr>
          <p:cNvSpPr txBox="1"/>
          <p:nvPr/>
        </p:nvSpPr>
        <p:spPr>
          <a:xfrm>
            <a:off x="2806995" y="2083879"/>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1. </a:t>
            </a:r>
            <a:r>
              <a:rPr kumimoji="1" lang="ja-JP" altLang="en-US" sz="2800" dirty="0">
                <a:latin typeface="メイリオ" panose="020B0604030504040204" pitchFamily="50" charset="-128"/>
                <a:ea typeface="メイリオ" panose="020B0604030504040204" pitchFamily="50" charset="-128"/>
              </a:rPr>
              <a:t>検索機能</a:t>
            </a:r>
            <a:endParaRPr kumimoji="1" lang="en-US" altLang="ja-JP" sz="28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BB80443-1C93-1587-DF74-DE38DBB099D4}"/>
              </a:ext>
            </a:extLst>
          </p:cNvPr>
          <p:cNvSpPr txBox="1"/>
          <p:nvPr/>
        </p:nvSpPr>
        <p:spPr>
          <a:xfrm>
            <a:off x="2806995" y="3363370"/>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3. </a:t>
            </a:r>
            <a:r>
              <a:rPr lang="ja-JP" altLang="en-US" sz="2800" dirty="0">
                <a:latin typeface="メイリオ" panose="020B0604030504040204" pitchFamily="50" charset="-128"/>
                <a:ea typeface="メイリオ" panose="020B0604030504040204" pitchFamily="50" charset="-128"/>
              </a:rPr>
              <a:t>楽曲分類</a:t>
            </a:r>
            <a:endParaRPr lang="en-US" altLang="ja-JP" sz="2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DD64385-F61D-426E-6CC3-C6F84FE519C8}"/>
              </a:ext>
            </a:extLst>
          </p:cNvPr>
          <p:cNvSpPr txBox="1"/>
          <p:nvPr/>
        </p:nvSpPr>
        <p:spPr>
          <a:xfrm>
            <a:off x="2806995" y="4003115"/>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4. LSTM</a:t>
            </a:r>
            <a:r>
              <a:rPr kumimoji="1" lang="ja-JP" altLang="en-US" sz="2800" dirty="0">
                <a:latin typeface="メイリオ" panose="020B0604030504040204" pitchFamily="50" charset="-128"/>
                <a:ea typeface="メイリオ" panose="020B0604030504040204" pitchFamily="50" charset="-128"/>
              </a:rPr>
              <a:t>を用いた時系列予測</a:t>
            </a:r>
            <a:endParaRPr kumimoji="1" lang="en-US" altLang="ja-JP"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D47E92B8-5DD6-3193-A37B-CA57E350D64B}"/>
              </a:ext>
            </a:extLst>
          </p:cNvPr>
          <p:cNvSpPr txBox="1"/>
          <p:nvPr/>
        </p:nvSpPr>
        <p:spPr>
          <a:xfrm>
            <a:off x="2806995" y="4642860"/>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5. </a:t>
            </a:r>
            <a:r>
              <a:rPr kumimoji="1" lang="ja-JP" altLang="en-US" sz="2800" dirty="0">
                <a:latin typeface="メイリオ" panose="020B0604030504040204" pitchFamily="50" charset="-128"/>
                <a:ea typeface="メイリオ" panose="020B0604030504040204" pitchFamily="50" charset="-128"/>
              </a:rPr>
              <a:t>カスタムファイルによる再生</a:t>
            </a:r>
            <a:endParaRPr kumimoji="1"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06E8955-0EAE-F0A1-9DE6-0483439F522F}"/>
              </a:ext>
            </a:extLst>
          </p:cNvPr>
          <p:cNvSpPr txBox="1"/>
          <p:nvPr/>
        </p:nvSpPr>
        <p:spPr>
          <a:xfrm>
            <a:off x="2806995" y="528260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6. Whisper</a:t>
            </a:r>
            <a:r>
              <a:rPr lang="ja-JP" altLang="en-US" sz="2800" dirty="0">
                <a:latin typeface="メイリオ" panose="020B0604030504040204" pitchFamily="50" charset="-128"/>
                <a:ea typeface="メイリオ" panose="020B0604030504040204" pitchFamily="50" charset="-128"/>
              </a:rPr>
              <a:t>による</a:t>
            </a:r>
            <a:r>
              <a:rPr lang="en-US" altLang="ja-JP" sz="2800" dirty="0">
                <a:latin typeface="メイリオ" panose="020B0604030504040204" pitchFamily="50" charset="-128"/>
                <a:ea typeface="メイリオ" panose="020B0604030504040204" pitchFamily="50" charset="-128"/>
              </a:rPr>
              <a:t>5.</a:t>
            </a:r>
            <a:r>
              <a:rPr lang="ja-JP" altLang="en-US" sz="2800" dirty="0">
                <a:latin typeface="メイリオ" panose="020B0604030504040204" pitchFamily="50" charset="-128"/>
                <a:ea typeface="メイリオ" panose="020B0604030504040204" pitchFamily="50" charset="-128"/>
              </a:rPr>
              <a:t>の歌詞表示</a:t>
            </a:r>
            <a:endParaRPr kumimoji="1" lang="ja-JP" altLang="en-US" sz="28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41F8492-8C68-373F-0D59-80DD03BD4E32}"/>
              </a:ext>
            </a:extLst>
          </p:cNvPr>
          <p:cNvSpPr txBox="1"/>
          <p:nvPr/>
        </p:nvSpPr>
        <p:spPr>
          <a:xfrm>
            <a:off x="2806995" y="5922348"/>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7. </a:t>
            </a: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3ADDCEF5-96DC-0C5F-E439-7E828D31079E}"/>
              </a:ext>
            </a:extLst>
          </p:cNvPr>
          <p:cNvSpPr/>
          <p:nvPr/>
        </p:nvSpPr>
        <p:spPr>
          <a:xfrm>
            <a:off x="749595" y="2083879"/>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7" name="テキスト ボックス 6">
            <a:extLst>
              <a:ext uri="{FF2B5EF4-FFF2-40B4-BE49-F238E27FC236}">
                <a16:creationId xmlns:a16="http://schemas.microsoft.com/office/drawing/2014/main" id="{F9CB402B-FE69-182D-C110-6B81226AC6A9}"/>
              </a:ext>
            </a:extLst>
          </p:cNvPr>
          <p:cNvSpPr txBox="1"/>
          <p:nvPr/>
        </p:nvSpPr>
        <p:spPr>
          <a:xfrm>
            <a:off x="871718" y="2290497"/>
            <a:ext cx="1383838" cy="1384995"/>
          </a:xfrm>
          <a:prstGeom prst="rect">
            <a:avLst/>
          </a:prstGeom>
          <a:noFill/>
          <a:ln>
            <a:no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さらに詳細な説明</a:t>
            </a:r>
          </a:p>
        </p:txBody>
      </p:sp>
      <p:sp>
        <p:nvSpPr>
          <p:cNvPr id="15" name="正方形/長方形 14">
            <a:extLst>
              <a:ext uri="{FF2B5EF4-FFF2-40B4-BE49-F238E27FC236}">
                <a16:creationId xmlns:a16="http://schemas.microsoft.com/office/drawing/2014/main" id="{88867FCA-B3E7-F01E-B398-3A4EB74088D8}"/>
              </a:ext>
            </a:extLst>
          </p:cNvPr>
          <p:cNvSpPr/>
          <p:nvPr/>
        </p:nvSpPr>
        <p:spPr>
          <a:xfrm>
            <a:off x="749595" y="3998636"/>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E3240E70-89F8-2BD7-047E-B52FEC7562F8}"/>
              </a:ext>
            </a:extLst>
          </p:cNvPr>
          <p:cNvSpPr txBox="1"/>
          <p:nvPr/>
        </p:nvSpPr>
        <p:spPr>
          <a:xfrm>
            <a:off x="873303" y="4420697"/>
            <a:ext cx="1325367" cy="954107"/>
          </a:xfrm>
          <a:prstGeom prst="rect">
            <a:avLst/>
          </a:prstGeom>
          <a:solidFill>
            <a:srgbClr val="156082"/>
          </a:solidFill>
          <a:ln>
            <a:solidFill>
              <a:schemeClr val="accent1"/>
            </a:solid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残りの機能</a:t>
            </a:r>
          </a:p>
        </p:txBody>
      </p:sp>
      <p:sp>
        <p:nvSpPr>
          <p:cNvPr id="19" name="正方形/長方形 18">
            <a:extLst>
              <a:ext uri="{FF2B5EF4-FFF2-40B4-BE49-F238E27FC236}">
                <a16:creationId xmlns:a16="http://schemas.microsoft.com/office/drawing/2014/main" id="{9C10E62C-4821-7868-6207-E53BFFEC0AF4}"/>
              </a:ext>
            </a:extLst>
          </p:cNvPr>
          <p:cNvSpPr/>
          <p:nvPr/>
        </p:nvSpPr>
        <p:spPr>
          <a:xfrm>
            <a:off x="749592" y="5913393"/>
            <a:ext cx="1628091" cy="527696"/>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D93E986F-4EA7-82D8-6072-96326151A6D4}"/>
              </a:ext>
            </a:extLst>
          </p:cNvPr>
          <p:cNvSpPr/>
          <p:nvPr/>
        </p:nvSpPr>
        <p:spPr>
          <a:xfrm>
            <a:off x="9720441" y="591938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P54</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95A8DA5C-B693-6602-7B3E-3F838F606EAF}"/>
              </a:ext>
            </a:extLst>
          </p:cNvPr>
          <p:cNvSpPr/>
          <p:nvPr/>
        </p:nvSpPr>
        <p:spPr>
          <a:xfrm>
            <a:off x="9720442" y="5280629"/>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C20EB66B-8368-E974-A94B-F49ED9BBCBF4}"/>
              </a:ext>
            </a:extLst>
          </p:cNvPr>
          <p:cNvSpPr/>
          <p:nvPr/>
        </p:nvSpPr>
        <p:spPr>
          <a:xfrm>
            <a:off x="9720442" y="4641872"/>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P52</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21CFABFE-3399-CD22-F00B-1E96A3C3E199}"/>
              </a:ext>
            </a:extLst>
          </p:cNvPr>
          <p:cNvSpPr/>
          <p:nvPr/>
        </p:nvSpPr>
        <p:spPr>
          <a:xfrm>
            <a:off x="9720442" y="2725601"/>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P33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E5BDAEF2-ACD6-4AAF-662C-AD1F7962EFF4}"/>
              </a:ext>
            </a:extLst>
          </p:cNvPr>
          <p:cNvSpPr/>
          <p:nvPr/>
        </p:nvSpPr>
        <p:spPr>
          <a:xfrm>
            <a:off x="9720442" y="2086844"/>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P25</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453E0ADE-3D4F-D3BE-8595-8767FAC3D139}"/>
              </a:ext>
            </a:extLst>
          </p:cNvPr>
          <p:cNvSpPr/>
          <p:nvPr/>
        </p:nvSpPr>
        <p:spPr>
          <a:xfrm>
            <a:off x="9720442" y="336435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a:t>
            </a:r>
            <a:r>
              <a:rPr lang="en-US" altLang="ja-JP" sz="2800" dirty="0">
                <a:solidFill>
                  <a:schemeClr val="tx1"/>
                </a:solidFill>
                <a:latin typeface="メイリオ" panose="020B0604030504040204" pitchFamily="50" charset="-128"/>
                <a:ea typeface="メイリオ" panose="020B0604030504040204" pitchFamily="50" charset="-128"/>
              </a:rPr>
              <a:t>41</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3D553CAD-D127-1EDD-80B5-35E688DF4DF6}"/>
              </a:ext>
            </a:extLst>
          </p:cNvPr>
          <p:cNvSpPr/>
          <p:nvPr/>
        </p:nvSpPr>
        <p:spPr>
          <a:xfrm>
            <a:off x="9720442" y="4003115"/>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a:t>
            </a:r>
            <a:r>
              <a:rPr lang="en-US" altLang="ja-JP" sz="2800" dirty="0">
                <a:solidFill>
                  <a:schemeClr val="tx1"/>
                </a:solidFill>
                <a:latin typeface="メイリオ" panose="020B0604030504040204" pitchFamily="50" charset="-128"/>
                <a:ea typeface="メイリオ" panose="020B0604030504040204" pitchFamily="50" charset="-128"/>
              </a:rPr>
              <a:t>0</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6E9F5A52-E188-BF54-0DA2-F8E4A6C6470F}"/>
              </a:ext>
            </a:extLst>
          </p:cNvPr>
          <p:cNvSpPr>
            <a:spLocks noGrp="1"/>
          </p:cNvSpPr>
          <p:nvPr>
            <p:ph type="sldNum" sz="quarter" idx="12"/>
          </p:nvPr>
        </p:nvSpPr>
        <p:spPr/>
        <p:txBody>
          <a:bodyPr/>
          <a:lstStyle/>
          <a:p>
            <a:fld id="{89C7EBDD-4667-45BA-9CA7-CF6F054EBD43}" type="slidenum">
              <a:rPr lang="ja-JP" altLang="en-US" smtClean="0"/>
              <a:pPr/>
              <a:t>24</a:t>
            </a:fld>
            <a:endParaRPr lang="ja-JP" altLang="en-US" dirty="0"/>
          </a:p>
        </p:txBody>
      </p:sp>
    </p:spTree>
    <p:extLst>
      <p:ext uri="{BB962C8B-B14F-4D97-AF65-F5344CB8AC3E}">
        <p14:creationId xmlns:p14="http://schemas.microsoft.com/office/powerpoint/2010/main" val="134387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C625CF-27D8-B5D1-0EBD-677A7C504C18}"/>
              </a:ext>
            </a:extLst>
          </p:cNvPr>
          <p:cNvSpPr>
            <a:spLocks noGrp="1"/>
          </p:cNvSpPr>
          <p:nvPr>
            <p:ph idx="1"/>
          </p:nvPr>
        </p:nvSpPr>
        <p:spPr>
          <a:xfrm>
            <a:off x="838200" y="1825624"/>
            <a:ext cx="10515600" cy="4956175"/>
          </a:xfrm>
        </p:spPr>
        <p:txBody>
          <a:bodyPr>
            <a:normAutofit/>
          </a:bodyPr>
          <a:lstStyle/>
          <a:p>
            <a:r>
              <a:rPr kumimoji="1" lang="ja-JP" altLang="en-US" sz="2600" dirty="0">
                <a:latin typeface="メイリオ" panose="020B0604030504040204" pitchFamily="50" charset="-128"/>
                <a:ea typeface="メイリオ" panose="020B0604030504040204" pitchFamily="50" charset="-128"/>
              </a:rPr>
              <a:t>形態素解析とは：</a:t>
            </a:r>
            <a:endParaRPr kumimoji="1" lang="en-US" altLang="ja-JP" sz="2600" dirty="0">
              <a:latin typeface="メイリオ" panose="020B0604030504040204" pitchFamily="50" charset="-128"/>
              <a:ea typeface="メイリオ" panose="020B0604030504040204" pitchFamily="50" charset="-128"/>
            </a:endParaRPr>
          </a:p>
          <a:p>
            <a:pPr marL="0" indent="0">
              <a:buNone/>
            </a:pPr>
            <a:r>
              <a:rPr lang="ja-JP" altLang="en-US" sz="2600" b="0" i="0" dirty="0">
                <a:solidFill>
                  <a:srgbClr val="040C28"/>
                </a:solidFill>
                <a:effectLst/>
                <a:latin typeface="メイリオ" panose="020B0604030504040204" pitchFamily="50" charset="-128"/>
                <a:ea typeface="メイリオ" panose="020B0604030504040204" pitchFamily="50" charset="-128"/>
              </a:rPr>
              <a:t>　辞書より単語の品詞情報で文字列を分けること</a:t>
            </a:r>
            <a:endParaRPr kumimoji="1" lang="en-US" altLang="ja-JP" sz="2600" dirty="0">
              <a:latin typeface="メイリオ" panose="020B0604030504040204" pitchFamily="50" charset="-128"/>
              <a:ea typeface="メイリオ" panose="020B0604030504040204" pitchFamily="50" charset="-128"/>
            </a:endParaRPr>
          </a:p>
          <a:p>
            <a:pPr marL="0" indent="0">
              <a:buNone/>
            </a:pPr>
            <a:r>
              <a:rPr kumimoji="1" lang="ja-JP" altLang="en-US" sz="2600" dirty="0">
                <a:latin typeface="メイリオ" panose="020B0604030504040204" pitchFamily="50" charset="-128"/>
                <a:ea typeface="メイリオ" panose="020B0604030504040204" pitchFamily="50" charset="-128"/>
              </a:rPr>
              <a:t>（例）私</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代名詞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は（副助詞）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台所</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で</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助詞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料理（名詞）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し</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動詞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ます（助動詞）</a:t>
            </a:r>
            <a:endParaRPr kumimoji="1" lang="en-US" altLang="ja-JP" sz="2600" dirty="0">
              <a:latin typeface="メイリオ" panose="020B0604030504040204" pitchFamily="50" charset="-128"/>
              <a:ea typeface="メイリオ" panose="020B0604030504040204" pitchFamily="50" charset="-128"/>
            </a:endParaRPr>
          </a:p>
          <a:p>
            <a:pPr marL="0" indent="0">
              <a:buNone/>
            </a:pPr>
            <a:endParaRPr kumimoji="1" lang="en-US" altLang="ja-JP" sz="3000" dirty="0">
              <a:latin typeface="メイリオ" panose="020B0604030504040204" pitchFamily="50" charset="-128"/>
              <a:ea typeface="メイリオ" panose="020B0604030504040204" pitchFamily="50" charset="-128"/>
            </a:endParaRPr>
          </a:p>
          <a:p>
            <a:r>
              <a:rPr kumimoji="1" lang="ja-JP" altLang="en-US" sz="2600" dirty="0">
                <a:latin typeface="メイリオ" panose="020B0604030504040204" pitchFamily="50" charset="-128"/>
                <a:ea typeface="メイリオ" panose="020B0604030504040204" pitchFamily="50" charset="-128"/>
              </a:rPr>
              <a:t>解析器：</a:t>
            </a:r>
            <a:r>
              <a:rPr lang="en-US" altLang="ja-JP" sz="2600" dirty="0" err="1">
                <a:latin typeface="メイリオ" panose="020B0604030504040204" pitchFamily="50" charset="-128"/>
                <a:ea typeface="メイリオ" panose="020B0604030504040204" pitchFamily="50" charset="-128"/>
              </a:rPr>
              <a:t>S</a:t>
            </a:r>
            <a:r>
              <a:rPr kumimoji="1" lang="en-US" altLang="ja-JP" sz="2600" dirty="0" err="1">
                <a:latin typeface="メイリオ" panose="020B0604030504040204" pitchFamily="50" charset="-128"/>
                <a:ea typeface="メイリオ" panose="020B0604030504040204" pitchFamily="50" charset="-128"/>
              </a:rPr>
              <a:t>udachiPy</a:t>
            </a:r>
            <a:endParaRPr kumimoji="1" lang="en-US" altLang="ja-JP" sz="2600" dirty="0">
              <a:latin typeface="メイリオ" panose="020B0604030504040204" pitchFamily="50" charset="-128"/>
              <a:ea typeface="メイリオ" panose="020B0604030504040204" pitchFamily="50" charset="-128"/>
            </a:endParaRPr>
          </a:p>
          <a:p>
            <a:endParaRPr kumimoji="1" lang="en-US" altLang="ja-JP" sz="2600" dirty="0">
              <a:latin typeface="メイリオ" panose="020B0604030504040204" pitchFamily="50" charset="-128"/>
              <a:ea typeface="メイリオ" panose="020B0604030504040204" pitchFamily="50" charset="-128"/>
            </a:endParaRPr>
          </a:p>
          <a:p>
            <a:r>
              <a:rPr lang="ja-JP" altLang="en-US" sz="2600" dirty="0">
                <a:latin typeface="メイリオ" panose="020B0604030504040204" pitchFamily="50" charset="-128"/>
                <a:ea typeface="メイリオ" panose="020B0604030504040204" pitchFamily="50" charset="-128"/>
              </a:rPr>
              <a:t>選定理由：</a:t>
            </a:r>
            <a:endParaRPr lang="en-US" altLang="ja-JP" sz="2600" dirty="0">
              <a:latin typeface="メイリオ" panose="020B0604030504040204" pitchFamily="50" charset="-128"/>
              <a:ea typeface="メイリオ" panose="020B0604030504040204" pitchFamily="50" charset="-128"/>
            </a:endParaRPr>
          </a:p>
          <a:p>
            <a:pPr lvl="1"/>
            <a:r>
              <a:rPr lang="ja-JP" altLang="en-US" sz="2200" dirty="0">
                <a:latin typeface="メイリオ" panose="020B0604030504040204" pitchFamily="50" charset="-128"/>
                <a:ea typeface="メイリオ" panose="020B0604030504040204" pitchFamily="50" charset="-128"/>
              </a:rPr>
              <a:t>実験結果、多少英語が混ざっていても文法的に正しく解析出来ていて、歌詞の解析に合っていた。</a:t>
            </a:r>
            <a:endParaRPr lang="en-US" altLang="ja-JP" sz="2200" dirty="0">
              <a:latin typeface="メイリオ" panose="020B0604030504040204" pitchFamily="50" charset="-128"/>
              <a:ea typeface="メイリオ" panose="020B0604030504040204" pitchFamily="50" charset="-128"/>
            </a:endParaRPr>
          </a:p>
          <a:p>
            <a:pPr lvl="1"/>
            <a:r>
              <a:rPr lang="en-US" altLang="ja-JP" sz="2200" dirty="0" err="1">
                <a:latin typeface="メイリオ" panose="020B0604030504040204" pitchFamily="50" charset="-128"/>
                <a:ea typeface="メイリオ" panose="020B0604030504040204" pitchFamily="50" charset="-128"/>
              </a:rPr>
              <a:t>MeCab</a:t>
            </a:r>
            <a:r>
              <a:rPr lang="ja-JP" altLang="en-US" sz="2200" dirty="0">
                <a:latin typeface="メイリオ" panose="020B0604030504040204" pitchFamily="50" charset="-128"/>
                <a:ea typeface="メイリオ" panose="020B0604030504040204" pitchFamily="50" charset="-128"/>
              </a:rPr>
              <a:t>だとバージョンが合わなかった</a:t>
            </a:r>
            <a:endParaRPr kumimoji="1" lang="ja-JP" altLang="en-US" sz="2200" dirty="0">
              <a:latin typeface="メイリオ" panose="020B0604030504040204" pitchFamily="50" charset="-128"/>
              <a:ea typeface="メイリオ" panose="020B0604030504040204" pitchFamily="50" charset="-128"/>
            </a:endParaRPr>
          </a:p>
        </p:txBody>
      </p:sp>
      <p:sp>
        <p:nvSpPr>
          <p:cNvPr id="5" name="タイトル 4">
            <a:extLst>
              <a:ext uri="{FF2B5EF4-FFF2-40B4-BE49-F238E27FC236}">
                <a16:creationId xmlns:a16="http://schemas.microsoft.com/office/drawing/2014/main" id="{00E79CCB-402D-A58F-67FB-49636FA4CA5C}"/>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検索機能：歌詞の形態素解析</a:t>
            </a:r>
            <a:endParaRPr lang="ja-JP" altLang="en-US" dirty="0"/>
          </a:p>
        </p:txBody>
      </p:sp>
      <p:sp>
        <p:nvSpPr>
          <p:cNvPr id="2" name="スライド番号プレースホルダー 1">
            <a:extLst>
              <a:ext uri="{FF2B5EF4-FFF2-40B4-BE49-F238E27FC236}">
                <a16:creationId xmlns:a16="http://schemas.microsoft.com/office/drawing/2014/main" id="{EAC562BC-80AE-F639-786D-9E186C9BAD79}"/>
              </a:ext>
            </a:extLst>
          </p:cNvPr>
          <p:cNvSpPr>
            <a:spLocks noGrp="1"/>
          </p:cNvSpPr>
          <p:nvPr>
            <p:ph type="sldNum" sz="quarter" idx="12"/>
          </p:nvPr>
        </p:nvSpPr>
        <p:spPr/>
        <p:txBody>
          <a:bodyPr/>
          <a:lstStyle/>
          <a:p>
            <a:fld id="{89C7EBDD-4667-45BA-9CA7-CF6F054EBD43}" type="slidenum">
              <a:rPr lang="ja-JP" altLang="en-US" smtClean="0"/>
              <a:pPr/>
              <a:t>25</a:t>
            </a:fld>
            <a:endParaRPr lang="ja-JP" altLang="en-US" dirty="0"/>
          </a:p>
        </p:txBody>
      </p:sp>
    </p:spTree>
    <p:extLst>
      <p:ext uri="{BB962C8B-B14F-4D97-AF65-F5344CB8AC3E}">
        <p14:creationId xmlns:p14="http://schemas.microsoft.com/office/powerpoint/2010/main" val="1388879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4F49C-53E2-4BA1-C167-E4B689F2DFC4}"/>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検索機能</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：共起関係とは</a:t>
            </a:r>
          </a:p>
        </p:txBody>
      </p:sp>
      <p:sp>
        <p:nvSpPr>
          <p:cNvPr id="3" name="コンテンツ プレースホルダー 2">
            <a:extLst>
              <a:ext uri="{FF2B5EF4-FFF2-40B4-BE49-F238E27FC236}">
                <a16:creationId xmlns:a16="http://schemas.microsoft.com/office/drawing/2014/main" id="{B57491DF-3748-6A1A-932B-BF98FEBC9666}"/>
              </a:ext>
            </a:extLst>
          </p:cNvPr>
          <p:cNvSpPr>
            <a:spLocks noGrp="1"/>
          </p:cNvSpPr>
          <p:nvPr>
            <p:ph idx="1"/>
          </p:nvPr>
        </p:nvSpPr>
        <p:spPr/>
        <p:txBody>
          <a:bodyPr/>
          <a:lstStyle/>
          <a:p>
            <a:r>
              <a:rPr kumimoji="1" lang="ja-JP" altLang="en-US" dirty="0">
                <a:latin typeface="メイリオ" panose="020B0604030504040204" pitchFamily="50" charset="-128"/>
                <a:ea typeface="メイリオ" panose="020B0604030504040204" pitchFamily="50" charset="-128"/>
              </a:rPr>
              <a:t>文章</a:t>
            </a:r>
            <a:r>
              <a:rPr lang="ja-JP" altLang="en-US" dirty="0">
                <a:latin typeface="メイリオ" panose="020B0604030504040204" pitchFamily="50" charset="-128"/>
                <a:ea typeface="メイリオ" panose="020B0604030504040204" pitchFamily="50" charset="-128"/>
              </a:rPr>
              <a:t>中</a:t>
            </a:r>
            <a:r>
              <a:rPr kumimoji="1" lang="ja-JP" altLang="en-US" dirty="0">
                <a:latin typeface="メイリオ" panose="020B0604030504040204" pitchFamily="50" charset="-128"/>
                <a:ea typeface="メイリオ" panose="020B0604030504040204" pitchFamily="50" charset="-128"/>
              </a:rPr>
              <a:t>の単語</a:t>
            </a:r>
            <a:r>
              <a:rPr kumimoji="1"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b</a:t>
            </a:r>
            <a:r>
              <a:rPr lang="ja-JP" altLang="en-US" dirty="0">
                <a:latin typeface="メイリオ" panose="020B0604030504040204" pitchFamily="50" charset="-128"/>
                <a:ea typeface="メイリオ" panose="020B0604030504040204" pitchFamily="50" charset="-128"/>
              </a:rPr>
              <a:t>が同時に現れた時、</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b</a:t>
            </a:r>
            <a:r>
              <a:rPr lang="ja-JP" altLang="en-US" dirty="0">
                <a:latin typeface="メイリオ" panose="020B0604030504040204" pitchFamily="50" charset="-128"/>
                <a:ea typeface="メイリオ" panose="020B0604030504040204" pitchFamily="50" charset="-128"/>
              </a:rPr>
              <a:t>は</a:t>
            </a:r>
            <a:r>
              <a:rPr lang="ja-JP" altLang="en-US" b="1" dirty="0">
                <a:solidFill>
                  <a:srgbClr val="FF0000"/>
                </a:solidFill>
                <a:latin typeface="メイリオ" panose="020B0604030504040204" pitchFamily="50" charset="-128"/>
                <a:ea typeface="メイリオ" panose="020B0604030504040204" pitchFamily="50" charset="-128"/>
              </a:rPr>
              <a:t>共起関係</a:t>
            </a:r>
            <a:r>
              <a:rPr lang="ja-JP" altLang="en-US" dirty="0">
                <a:latin typeface="メイリオ" panose="020B0604030504040204" pitchFamily="50" charset="-128"/>
                <a:ea typeface="メイリオ" panose="020B0604030504040204" pitchFamily="50" charset="-128"/>
              </a:rPr>
              <a:t>にある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事例</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マーケティング、文献調査、ソーシャルメディア分析、</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共起ネットワーク（右図）</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56DB4D6-5EFA-A23E-C6D5-9753FF875477}"/>
              </a:ext>
            </a:extLst>
          </p:cNvPr>
          <p:cNvSpPr txBox="1"/>
          <p:nvPr/>
        </p:nvSpPr>
        <p:spPr>
          <a:xfrm>
            <a:off x="6097524" y="6488668"/>
            <a:ext cx="6094476" cy="3693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図：https://jitera.com/ja/insights/47359</a:t>
            </a:r>
          </a:p>
        </p:txBody>
      </p:sp>
      <p:pic>
        <p:nvPicPr>
          <p:cNvPr id="19" name="図 18" descr="タイムライン が含まれている画像&#10;&#10;自動的に生成された説明">
            <a:extLst>
              <a:ext uri="{FF2B5EF4-FFF2-40B4-BE49-F238E27FC236}">
                <a16:creationId xmlns:a16="http://schemas.microsoft.com/office/drawing/2014/main" id="{91B0F2E8-840D-9C25-1726-734ED8A60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94322"/>
            <a:ext cx="4716463" cy="2538494"/>
          </a:xfrm>
          <a:prstGeom prst="rect">
            <a:avLst/>
          </a:prstGeom>
        </p:spPr>
      </p:pic>
      <p:sp>
        <p:nvSpPr>
          <p:cNvPr id="4" name="スライド番号プレースホルダー 3">
            <a:extLst>
              <a:ext uri="{FF2B5EF4-FFF2-40B4-BE49-F238E27FC236}">
                <a16:creationId xmlns:a16="http://schemas.microsoft.com/office/drawing/2014/main" id="{5C41712A-E4CD-FDCC-8506-175D967460D4}"/>
              </a:ext>
            </a:extLst>
          </p:cNvPr>
          <p:cNvSpPr>
            <a:spLocks noGrp="1"/>
          </p:cNvSpPr>
          <p:nvPr>
            <p:ph type="sldNum" sz="quarter" idx="12"/>
          </p:nvPr>
        </p:nvSpPr>
        <p:spPr/>
        <p:txBody>
          <a:bodyPr/>
          <a:lstStyle/>
          <a:p>
            <a:fld id="{89C7EBDD-4667-45BA-9CA7-CF6F054EBD43}" type="slidenum">
              <a:rPr lang="ja-JP" altLang="en-US" smtClean="0"/>
              <a:pPr/>
              <a:t>26</a:t>
            </a:fld>
            <a:endParaRPr lang="ja-JP" altLang="en-US" dirty="0"/>
          </a:p>
        </p:txBody>
      </p:sp>
    </p:spTree>
    <p:extLst>
      <p:ext uri="{BB962C8B-B14F-4D97-AF65-F5344CB8AC3E}">
        <p14:creationId xmlns:p14="http://schemas.microsoft.com/office/powerpoint/2010/main" val="17681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01E4270-281E-8421-2DEA-21CF96819C9B}"/>
              </a:ext>
            </a:extLst>
          </p:cNvPr>
          <p:cNvSpPr>
            <a:spLocks noGrp="1"/>
          </p:cNvSpPr>
          <p:nvPr>
            <p:ph idx="1"/>
          </p:nvPr>
        </p:nvSpPr>
        <p:spPr>
          <a:xfrm>
            <a:off x="838200" y="1414464"/>
            <a:ext cx="10515600" cy="5443536"/>
          </a:xfrm>
        </p:spPr>
        <p:txBody>
          <a:bodyPr>
            <a:normAutofit/>
          </a:bodyPr>
          <a:lstStyle/>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共起行列の生成</a:t>
            </a:r>
            <a:endParaRPr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　歌詞情報を全て</a:t>
            </a:r>
            <a:r>
              <a:rPr kumimoji="1" lang="en-US" altLang="ja-JP" dirty="0">
                <a:latin typeface="メイリオ" panose="020B0604030504040204" pitchFamily="50" charset="-128"/>
                <a:ea typeface="メイリオ" panose="020B0604030504040204" pitchFamily="50" charset="-128"/>
              </a:rPr>
              <a:t>csv</a:t>
            </a:r>
            <a:r>
              <a:rPr kumimoji="1" lang="ja-JP" altLang="en-US" dirty="0">
                <a:latin typeface="メイリオ" panose="020B0604030504040204" pitchFamily="50" charset="-128"/>
                <a:ea typeface="メイリオ" panose="020B0604030504040204" pitchFamily="50" charset="-128"/>
              </a:rPr>
              <a:t>ファイルに記録し、単語をカウント</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共起関係の例）セリとナズナを食べた。</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一文にセリがあるとナズナも入っている→共起カウント１</a:t>
            </a:r>
            <a:endParaRPr lang="en-US" altLang="ja-JP" dirty="0">
              <a:latin typeface="メイリオ" panose="020B0604030504040204" pitchFamily="50" charset="-128"/>
              <a:ea typeface="メイリオ" panose="020B0604030504040204" pitchFamily="50" charset="-128"/>
            </a:endParaRPr>
          </a:p>
        </p:txBody>
      </p:sp>
      <p:graphicFrame>
        <p:nvGraphicFramePr>
          <p:cNvPr id="5" name="表 4">
            <a:extLst>
              <a:ext uri="{FF2B5EF4-FFF2-40B4-BE49-F238E27FC236}">
                <a16:creationId xmlns:a16="http://schemas.microsoft.com/office/drawing/2014/main" id="{3E8BD710-1B3C-8A17-2AD0-4B93B53A9C75}"/>
              </a:ext>
            </a:extLst>
          </p:cNvPr>
          <p:cNvGraphicFramePr>
            <a:graphicFrameLocks noGrp="1"/>
          </p:cNvGraphicFramePr>
          <p:nvPr>
            <p:extLst>
              <p:ext uri="{D42A27DB-BD31-4B8C-83A1-F6EECF244321}">
                <p14:modId xmlns:p14="http://schemas.microsoft.com/office/powerpoint/2010/main" val="2648038427"/>
              </p:ext>
            </p:extLst>
          </p:nvPr>
        </p:nvGraphicFramePr>
        <p:xfrm>
          <a:off x="2373311" y="3198800"/>
          <a:ext cx="7445377" cy="1580028"/>
        </p:xfrm>
        <a:graphic>
          <a:graphicData uri="http://schemas.openxmlformats.org/drawingml/2006/table">
            <a:tbl>
              <a:tblPr firstRow="1" bandRow="1">
                <a:tableStyleId>{5940675A-B579-460E-94D1-54222C63F5DA}</a:tableStyleId>
              </a:tblPr>
              <a:tblGrid>
                <a:gridCol w="1381958">
                  <a:extLst>
                    <a:ext uri="{9D8B030D-6E8A-4147-A177-3AD203B41FA5}">
                      <a16:colId xmlns:a16="http://schemas.microsoft.com/office/drawing/2014/main" val="1275977666"/>
                    </a:ext>
                  </a:extLst>
                </a:gridCol>
                <a:gridCol w="1381958">
                  <a:extLst>
                    <a:ext uri="{9D8B030D-6E8A-4147-A177-3AD203B41FA5}">
                      <a16:colId xmlns:a16="http://schemas.microsoft.com/office/drawing/2014/main" val="1095722245"/>
                    </a:ext>
                  </a:extLst>
                </a:gridCol>
                <a:gridCol w="1381958">
                  <a:extLst>
                    <a:ext uri="{9D8B030D-6E8A-4147-A177-3AD203B41FA5}">
                      <a16:colId xmlns:a16="http://schemas.microsoft.com/office/drawing/2014/main" val="451564069"/>
                    </a:ext>
                  </a:extLst>
                </a:gridCol>
                <a:gridCol w="1661938">
                  <a:extLst>
                    <a:ext uri="{9D8B030D-6E8A-4147-A177-3AD203B41FA5}">
                      <a16:colId xmlns:a16="http://schemas.microsoft.com/office/drawing/2014/main" val="848310202"/>
                    </a:ext>
                  </a:extLst>
                </a:gridCol>
                <a:gridCol w="1637565">
                  <a:extLst>
                    <a:ext uri="{9D8B030D-6E8A-4147-A177-3AD203B41FA5}">
                      <a16:colId xmlns:a16="http://schemas.microsoft.com/office/drawing/2014/main" val="1103926840"/>
                    </a:ext>
                  </a:extLst>
                </a:gridCol>
              </a:tblGrid>
              <a:tr h="524114">
                <a:tc>
                  <a:txBody>
                    <a:bodyPr/>
                    <a:lstStyle/>
                    <a:p>
                      <a:r>
                        <a:rPr kumimoji="1" lang="en-US" altLang="ja-JP">
                          <a:latin typeface="メイリオ" panose="020B0604030504040204" pitchFamily="50" charset="-128"/>
                          <a:ea typeface="メイリオ" panose="020B0604030504040204" pitchFamily="50" charset="-128"/>
                        </a:rPr>
                        <a:t>word1</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セリ</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ゴギョウ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ホトケノザ</a:t>
                      </a:r>
                    </a:p>
                  </a:txBody>
                  <a:tcPr/>
                </a:tc>
                <a:tc>
                  <a:txBody>
                    <a:bodyPr/>
                    <a:lstStyle/>
                    <a:p>
                      <a:r>
                        <a:rPr kumimoji="1" lang="ja-JP" altLang="en-US">
                          <a:latin typeface="メイリオ" panose="020B0604030504040204" pitchFamily="50" charset="-128"/>
                          <a:ea typeface="メイリオ" panose="020B0604030504040204" pitchFamily="50" charset="-128"/>
                        </a:rPr>
                        <a:t>スズシロ</a:t>
                      </a:r>
                    </a:p>
                  </a:txBody>
                  <a:tcPr/>
                </a:tc>
                <a:extLst>
                  <a:ext uri="{0D108BD9-81ED-4DB2-BD59-A6C34878D82A}">
                    <a16:rowId xmlns:a16="http://schemas.microsoft.com/office/drawing/2014/main" val="4096355688"/>
                  </a:ext>
                </a:extLst>
              </a:tr>
              <a:tr h="597873">
                <a:tc>
                  <a:txBody>
                    <a:bodyPr/>
                    <a:lstStyle/>
                    <a:p>
                      <a:r>
                        <a:rPr kumimoji="1" lang="en-US" altLang="ja-JP">
                          <a:latin typeface="メイリオ" panose="020B0604030504040204" pitchFamily="50" charset="-128"/>
                          <a:ea typeface="メイリオ" panose="020B0604030504040204" pitchFamily="50" charset="-128"/>
                        </a:rPr>
                        <a:t>word2</a:t>
                      </a:r>
                      <a:endParaRPr kumimoji="1" lang="ja-JP" altLang="en-US">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ナズナ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ハコベラ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スズナ</a:t>
                      </a:r>
                    </a:p>
                  </a:txBody>
                  <a:tcPr/>
                </a:tc>
                <a:tc>
                  <a:txBody>
                    <a:bodyPr/>
                    <a:lstStyle/>
                    <a:p>
                      <a:r>
                        <a:rPr kumimoji="1" lang="ja-JP" altLang="en-US">
                          <a:latin typeface="メイリオ" panose="020B0604030504040204" pitchFamily="50" charset="-128"/>
                          <a:ea typeface="メイリオ" panose="020B0604030504040204" pitchFamily="50" charset="-128"/>
                        </a:rPr>
                        <a:t>これぞ七草</a:t>
                      </a:r>
                    </a:p>
                  </a:txBody>
                  <a:tcPr/>
                </a:tc>
                <a:extLst>
                  <a:ext uri="{0D108BD9-81ED-4DB2-BD59-A6C34878D82A}">
                    <a16:rowId xmlns:a16="http://schemas.microsoft.com/office/drawing/2014/main" val="1685177673"/>
                  </a:ext>
                </a:extLst>
              </a:tr>
              <a:tr h="458041">
                <a:tc>
                  <a:txBody>
                    <a:bodyPr/>
                    <a:lstStyle/>
                    <a:p>
                      <a:r>
                        <a:rPr kumimoji="1" lang="en-US" altLang="ja-JP">
                          <a:latin typeface="メイリオ" panose="020B0604030504040204" pitchFamily="50" charset="-128"/>
                          <a:ea typeface="メイリオ" panose="020B0604030504040204" pitchFamily="50" charset="-128"/>
                        </a:rPr>
                        <a:t>count</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１</a:t>
                      </a:r>
                    </a:p>
                  </a:txBody>
                  <a:tcPr/>
                </a:tc>
                <a:tc>
                  <a:txBody>
                    <a:bodyPr/>
                    <a:lstStyle/>
                    <a:p>
                      <a:r>
                        <a:rPr kumimoji="1" lang="ja-JP" altLang="en-US">
                          <a:latin typeface="メイリオ" panose="020B0604030504040204" pitchFamily="50" charset="-128"/>
                          <a:ea typeface="メイリオ" panose="020B0604030504040204" pitchFamily="50" charset="-128"/>
                        </a:rPr>
                        <a:t>２</a:t>
                      </a:r>
                    </a:p>
                  </a:txBody>
                  <a:tcPr/>
                </a:tc>
                <a:tc>
                  <a:txBody>
                    <a:bodyPr/>
                    <a:lstStyle/>
                    <a:p>
                      <a:r>
                        <a:rPr kumimoji="1" lang="ja-JP" altLang="en-US">
                          <a:latin typeface="メイリオ" panose="020B0604030504040204" pitchFamily="50" charset="-128"/>
                          <a:ea typeface="メイリオ" panose="020B0604030504040204" pitchFamily="50" charset="-128"/>
                        </a:rPr>
                        <a:t>３</a:t>
                      </a:r>
                    </a:p>
                  </a:txBody>
                  <a:tcPr/>
                </a:tc>
                <a:tc>
                  <a:txBody>
                    <a:bodyPr/>
                    <a:lstStyle/>
                    <a:p>
                      <a:r>
                        <a:rPr kumimoji="1" lang="ja-JP" altLang="en-US">
                          <a:latin typeface="メイリオ" panose="020B0604030504040204" pitchFamily="50" charset="-128"/>
                          <a:ea typeface="メイリオ" panose="020B0604030504040204" pitchFamily="50" charset="-128"/>
                        </a:rPr>
                        <a:t>４</a:t>
                      </a:r>
                    </a:p>
                  </a:txBody>
                  <a:tcPr/>
                </a:tc>
                <a:extLst>
                  <a:ext uri="{0D108BD9-81ED-4DB2-BD59-A6C34878D82A}">
                    <a16:rowId xmlns:a16="http://schemas.microsoft.com/office/drawing/2014/main" val="3689369343"/>
                  </a:ext>
                </a:extLst>
              </a:tr>
            </a:tbl>
          </a:graphicData>
        </a:graphic>
      </p:graphicFrame>
      <p:sp>
        <p:nvSpPr>
          <p:cNvPr id="4" name="タイトル 1">
            <a:extLst>
              <a:ext uri="{FF2B5EF4-FFF2-40B4-BE49-F238E27FC236}">
                <a16:creationId xmlns:a16="http://schemas.microsoft.com/office/drawing/2014/main" id="{CDB7E3A3-2496-2CCF-12DB-10673CECF026}"/>
              </a:ext>
            </a:extLst>
          </p:cNvPr>
          <p:cNvSpPr>
            <a:spLocks noGrp="1"/>
          </p:cNvSpPr>
          <p:nvPr>
            <p:ph type="title"/>
          </p:nvPr>
        </p:nvSpPr>
        <p:spPr>
          <a:xfrm>
            <a:off x="838200" y="365125"/>
            <a:ext cx="10515600" cy="1325563"/>
          </a:xfrm>
        </p:spPr>
        <p:txBody>
          <a:bodyPr/>
          <a:lstStyle/>
          <a:p>
            <a:r>
              <a:rPr kumimoji="1" lang="ja-JP" altLang="en-US" dirty="0">
                <a:latin typeface="メイリオ" panose="020B0604030504040204" pitchFamily="50" charset="-128"/>
                <a:ea typeface="メイリオ" panose="020B0604030504040204" pitchFamily="50" charset="-128"/>
              </a:rPr>
              <a:t>検索機能</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共起関係の記録</a:t>
            </a:r>
            <a:endParaRPr kumimoji="1" lang="ja-JP" altLang="en-US" dirty="0"/>
          </a:p>
        </p:txBody>
      </p:sp>
      <p:sp>
        <p:nvSpPr>
          <p:cNvPr id="2" name="スライド番号プレースホルダー 1">
            <a:extLst>
              <a:ext uri="{FF2B5EF4-FFF2-40B4-BE49-F238E27FC236}">
                <a16:creationId xmlns:a16="http://schemas.microsoft.com/office/drawing/2014/main" id="{0CF23FCF-66B0-2DEF-C84F-3C2EBFF1CA53}"/>
              </a:ext>
            </a:extLst>
          </p:cNvPr>
          <p:cNvSpPr>
            <a:spLocks noGrp="1"/>
          </p:cNvSpPr>
          <p:nvPr>
            <p:ph type="sldNum" sz="quarter" idx="12"/>
          </p:nvPr>
        </p:nvSpPr>
        <p:spPr/>
        <p:txBody>
          <a:bodyPr/>
          <a:lstStyle/>
          <a:p>
            <a:fld id="{89C7EBDD-4667-45BA-9CA7-CF6F054EBD43}" type="slidenum">
              <a:rPr lang="ja-JP" altLang="en-US" smtClean="0"/>
              <a:pPr/>
              <a:t>27</a:t>
            </a:fld>
            <a:endParaRPr lang="ja-JP" altLang="en-US" dirty="0"/>
          </a:p>
        </p:txBody>
      </p:sp>
    </p:spTree>
    <p:extLst>
      <p:ext uri="{BB962C8B-B14F-4D97-AF65-F5344CB8AC3E}">
        <p14:creationId xmlns:p14="http://schemas.microsoft.com/office/powerpoint/2010/main" val="1243969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B20805-2B7E-E18C-C41C-325293661BA1}"/>
              </a:ext>
            </a:extLst>
          </p:cNvPr>
          <p:cNvSpPr>
            <a:spLocks noGrp="1"/>
          </p:cNvSpPr>
          <p:nvPr>
            <p:ph type="title"/>
          </p:nvPr>
        </p:nvSpPr>
        <p:spPr/>
        <p:txBody>
          <a:bodyPr/>
          <a:lstStyle/>
          <a:p>
            <a:r>
              <a:rPr lang="ja-JP" altLang="en-US" dirty="0"/>
              <a:t>用語</a:t>
            </a:r>
            <a:r>
              <a:rPr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検索機能</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値とは</a:t>
            </a:r>
          </a:p>
        </p:txBody>
      </p:sp>
      <p:sp>
        <p:nvSpPr>
          <p:cNvPr id="3" name="コンテンツ プレースホルダー 2">
            <a:extLst>
              <a:ext uri="{FF2B5EF4-FFF2-40B4-BE49-F238E27FC236}">
                <a16:creationId xmlns:a16="http://schemas.microsoft.com/office/drawing/2014/main" id="{4CE1036F-3337-A23E-86C3-F4134A0080A6}"/>
              </a:ext>
            </a:extLst>
          </p:cNvPr>
          <p:cNvSpPr>
            <a:spLocks noGrp="1"/>
          </p:cNvSpPr>
          <p:nvPr>
            <p:ph idx="1"/>
          </p:nvPr>
        </p:nvSpPr>
        <p:spPr/>
        <p:txBody>
          <a:bodyPr/>
          <a:lstStyle/>
          <a:p>
            <a:r>
              <a:rPr kumimoji="1" lang="ja-JP" altLang="en-US" b="1" dirty="0">
                <a:solidFill>
                  <a:srgbClr val="FF0000"/>
                </a:solidFill>
                <a:latin typeface="メイリオ" panose="020B0604030504040204" pitchFamily="50" charset="-128"/>
                <a:ea typeface="メイリオ" panose="020B0604030504040204" pitchFamily="50" charset="-128"/>
              </a:rPr>
              <a:t>文章の中の特定の単語の重要度</a:t>
            </a:r>
            <a:endParaRPr kumimoji="1"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定義：</a:t>
            </a:r>
            <a:r>
              <a:rPr kumimoji="1" lang="en-US" altLang="ja-JP" dirty="0">
                <a:latin typeface="メイリオ" panose="020B0604030504040204" pitchFamily="50" charset="-128"/>
                <a:ea typeface="メイリオ" panose="020B0604030504040204" pitchFamily="50" charset="-128"/>
              </a:rPr>
              <a:t> TF</a:t>
            </a:r>
            <a:r>
              <a:rPr kumimoji="1" lang="ja-JP" altLang="en-US" dirty="0">
                <a:latin typeface="メイリオ" panose="020B0604030504040204" pitchFamily="50" charset="-128"/>
                <a:ea typeface="メイリオ" panose="020B0604030504040204" pitchFamily="50" charset="-128"/>
              </a:rPr>
              <a:t>値・</a:t>
            </a:r>
            <a:r>
              <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rPr>
              <a:t>IDF</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値</a:t>
            </a:r>
            <a:endParaRPr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TF</a:t>
            </a:r>
            <a:r>
              <a:rPr kumimoji="1" lang="ja-JP" altLang="en-US" dirty="0">
                <a:latin typeface="メイリオ" panose="020B0604030504040204" pitchFamily="50" charset="-128"/>
                <a:ea typeface="メイリオ" panose="020B0604030504040204" pitchFamily="50" charset="-128"/>
              </a:rPr>
              <a:t>値：</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単語が文書内でどれだけ頻繁に出現するか</a:t>
            </a:r>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pPr lvl="1"/>
            <a:r>
              <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rPr>
              <a:t>IDF</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値：単語が全体の文書集合内でどれだけ珍しいか</a:t>
            </a:r>
            <a:endParaRPr kumimoji="1" lang="en-US" altLang="ja-JP" dirty="0">
              <a:solidFill>
                <a:srgbClr val="111111"/>
              </a:solidFill>
              <a:highlight>
                <a:srgbClr val="F7F7F7"/>
              </a:highlight>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2817114C-FC94-F89C-1BE1-81A8A4303A89}"/>
              </a:ext>
            </a:extLst>
          </p:cNvPr>
          <p:cNvGraphicFramePr>
            <a:graphicFrameLocks noGrp="1"/>
          </p:cNvGraphicFramePr>
          <p:nvPr>
            <p:extLst>
              <p:ext uri="{D42A27DB-BD31-4B8C-83A1-F6EECF244321}">
                <p14:modId xmlns:p14="http://schemas.microsoft.com/office/powerpoint/2010/main" val="416633250"/>
              </p:ext>
            </p:extLst>
          </p:nvPr>
        </p:nvGraphicFramePr>
        <p:xfrm>
          <a:off x="1819116" y="4824957"/>
          <a:ext cx="8553768" cy="1112520"/>
        </p:xfrm>
        <a:graphic>
          <a:graphicData uri="http://schemas.openxmlformats.org/drawingml/2006/table">
            <a:tbl>
              <a:tblPr firstRow="1" bandRow="1">
                <a:tableStyleId>{5940675A-B579-460E-94D1-54222C63F5DA}</a:tableStyleId>
              </a:tblPr>
              <a:tblGrid>
                <a:gridCol w="910908">
                  <a:extLst>
                    <a:ext uri="{9D8B030D-6E8A-4147-A177-3AD203B41FA5}">
                      <a16:colId xmlns:a16="http://schemas.microsoft.com/office/drawing/2014/main" val="1275977666"/>
                    </a:ext>
                  </a:extLst>
                </a:gridCol>
                <a:gridCol w="1016000">
                  <a:extLst>
                    <a:ext uri="{9D8B030D-6E8A-4147-A177-3AD203B41FA5}">
                      <a16:colId xmlns:a16="http://schemas.microsoft.com/office/drawing/2014/main" val="1095722245"/>
                    </a:ext>
                  </a:extLst>
                </a:gridCol>
                <a:gridCol w="1016000">
                  <a:extLst>
                    <a:ext uri="{9D8B030D-6E8A-4147-A177-3AD203B41FA5}">
                      <a16:colId xmlns:a16="http://schemas.microsoft.com/office/drawing/2014/main" val="451564069"/>
                    </a:ext>
                  </a:extLst>
                </a:gridCol>
                <a:gridCol w="1147064">
                  <a:extLst>
                    <a:ext uri="{9D8B030D-6E8A-4147-A177-3AD203B41FA5}">
                      <a16:colId xmlns:a16="http://schemas.microsoft.com/office/drawing/2014/main" val="848310202"/>
                    </a:ext>
                  </a:extLst>
                </a:gridCol>
                <a:gridCol w="1097280">
                  <a:extLst>
                    <a:ext uri="{9D8B030D-6E8A-4147-A177-3AD203B41FA5}">
                      <a16:colId xmlns:a16="http://schemas.microsoft.com/office/drawing/2014/main" val="1103926840"/>
                    </a:ext>
                  </a:extLst>
                </a:gridCol>
                <a:gridCol w="1380744">
                  <a:extLst>
                    <a:ext uri="{9D8B030D-6E8A-4147-A177-3AD203B41FA5}">
                      <a16:colId xmlns:a16="http://schemas.microsoft.com/office/drawing/2014/main" val="2237177991"/>
                    </a:ext>
                  </a:extLst>
                </a:gridCol>
                <a:gridCol w="886968">
                  <a:extLst>
                    <a:ext uri="{9D8B030D-6E8A-4147-A177-3AD203B41FA5}">
                      <a16:colId xmlns:a16="http://schemas.microsoft.com/office/drawing/2014/main" val="1072863074"/>
                    </a:ext>
                  </a:extLst>
                </a:gridCol>
                <a:gridCol w="1098804">
                  <a:extLst>
                    <a:ext uri="{9D8B030D-6E8A-4147-A177-3AD203B41FA5}">
                      <a16:colId xmlns:a16="http://schemas.microsoft.com/office/drawing/2014/main" val="2590025560"/>
                    </a:ext>
                  </a:extLst>
                </a:gridCol>
              </a:tblGrid>
              <a:tr h="370840">
                <a:tc>
                  <a:txBody>
                    <a:bodyPr/>
                    <a:lstStyle/>
                    <a:p>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セリ</a:t>
                      </a:r>
                    </a:p>
                  </a:txBody>
                  <a:tcPr/>
                </a:tc>
                <a:tc>
                  <a:txBody>
                    <a:bodyPr/>
                    <a:lstStyle/>
                    <a:p>
                      <a:r>
                        <a:rPr kumimoji="1" lang="ja-JP" altLang="en-US">
                          <a:latin typeface="メイリオ" panose="020B0604030504040204" pitchFamily="50" charset="-128"/>
                          <a:ea typeface="メイリオ" panose="020B0604030504040204" pitchFamily="50" charset="-128"/>
                        </a:rPr>
                        <a:t>ナズナ</a:t>
                      </a:r>
                    </a:p>
                  </a:txBody>
                  <a:tcPr/>
                </a:tc>
                <a:tc>
                  <a:txBody>
                    <a:bodyPr/>
                    <a:lstStyle/>
                    <a:p>
                      <a:r>
                        <a:rPr kumimoji="1" lang="ja-JP" altLang="en-US">
                          <a:latin typeface="メイリオ" panose="020B0604030504040204" pitchFamily="50" charset="-128"/>
                          <a:ea typeface="メイリオ" panose="020B0604030504040204" pitchFamily="50" charset="-128"/>
                        </a:rPr>
                        <a:t>ゴギョウ</a:t>
                      </a:r>
                    </a:p>
                  </a:txBody>
                  <a:tcPr/>
                </a:tc>
                <a:tc>
                  <a:txBody>
                    <a:bodyPr/>
                    <a:lstStyle/>
                    <a:p>
                      <a:r>
                        <a:rPr kumimoji="1" lang="ja-JP" altLang="en-US">
                          <a:latin typeface="メイリオ" panose="020B0604030504040204" pitchFamily="50" charset="-128"/>
                          <a:ea typeface="メイリオ" panose="020B0604030504040204" pitchFamily="50" charset="-128"/>
                        </a:rPr>
                        <a:t>ハコベラ</a:t>
                      </a:r>
                    </a:p>
                  </a:txBody>
                  <a:tcPr/>
                </a:tc>
                <a:tc>
                  <a:txBody>
                    <a:bodyPr/>
                    <a:lstStyle/>
                    <a:p>
                      <a:r>
                        <a:rPr kumimoji="1" lang="ja-JP" altLang="en-US">
                          <a:latin typeface="メイリオ" panose="020B0604030504040204" pitchFamily="50" charset="-128"/>
                          <a:ea typeface="メイリオ" panose="020B0604030504040204" pitchFamily="50" charset="-128"/>
                        </a:rPr>
                        <a:t>ホトケノザ</a:t>
                      </a:r>
                    </a:p>
                  </a:txBody>
                  <a:tcPr/>
                </a:tc>
                <a:tc>
                  <a:txBody>
                    <a:bodyPr/>
                    <a:lstStyle/>
                    <a:p>
                      <a:r>
                        <a:rPr kumimoji="1" lang="ja-JP" altLang="en-US">
                          <a:latin typeface="メイリオ" panose="020B0604030504040204" pitchFamily="50" charset="-128"/>
                          <a:ea typeface="メイリオ" panose="020B0604030504040204" pitchFamily="50" charset="-128"/>
                        </a:rPr>
                        <a:t>スズナ</a:t>
                      </a:r>
                    </a:p>
                  </a:txBody>
                  <a:tcPr/>
                </a:tc>
                <a:tc>
                  <a:txBody>
                    <a:bodyPr/>
                    <a:lstStyle/>
                    <a:p>
                      <a:r>
                        <a:rPr kumimoji="1" lang="ja-JP" altLang="en-US">
                          <a:latin typeface="メイリオ" panose="020B0604030504040204" pitchFamily="50" charset="-128"/>
                          <a:ea typeface="メイリオ" panose="020B0604030504040204" pitchFamily="50" charset="-128"/>
                        </a:rPr>
                        <a:t>スズシロ</a:t>
                      </a:r>
                    </a:p>
                  </a:txBody>
                  <a:tcPr/>
                </a:tc>
                <a:extLst>
                  <a:ext uri="{0D108BD9-81ED-4DB2-BD59-A6C34878D82A}">
                    <a16:rowId xmlns:a16="http://schemas.microsoft.com/office/drawing/2014/main" val="3097583928"/>
                  </a:ext>
                </a:extLst>
              </a:tr>
              <a:tr h="370840">
                <a:tc>
                  <a:txBody>
                    <a:bodyPr/>
                    <a:lstStyle/>
                    <a:p>
                      <a:r>
                        <a:rPr kumimoji="1" lang="ja-JP" altLang="en-US">
                          <a:latin typeface="メイリオ" panose="020B0604030504040204" pitchFamily="50" charset="-128"/>
                          <a:ea typeface="メイリオ" panose="020B0604030504040204" pitchFamily="50" charset="-128"/>
                        </a:rPr>
                        <a:t>文書</a:t>
                      </a: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0.3</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96355688"/>
                  </a:ext>
                </a:extLst>
              </a:tr>
              <a:tr h="370840">
                <a:tc>
                  <a:txBody>
                    <a:bodyPr/>
                    <a:lstStyle/>
                    <a:p>
                      <a:r>
                        <a:rPr kumimoji="1" lang="ja-JP" altLang="en-US">
                          <a:latin typeface="メイリオ" panose="020B0604030504040204" pitchFamily="50" charset="-128"/>
                          <a:ea typeface="メイリオ" panose="020B0604030504040204" pitchFamily="50" charset="-128"/>
                        </a:rPr>
                        <a:t>文書</a:t>
                      </a: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0.3</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85177673"/>
                  </a:ext>
                </a:extLst>
              </a:tr>
            </a:tbl>
          </a:graphicData>
        </a:graphic>
      </p:graphicFrame>
      <p:sp>
        <p:nvSpPr>
          <p:cNvPr id="5" name="スライド番号プレースホルダー 4">
            <a:extLst>
              <a:ext uri="{FF2B5EF4-FFF2-40B4-BE49-F238E27FC236}">
                <a16:creationId xmlns:a16="http://schemas.microsoft.com/office/drawing/2014/main" id="{B8A9AF44-FBD2-40A2-C79A-7A1EF6436745}"/>
              </a:ext>
            </a:extLst>
          </p:cNvPr>
          <p:cNvSpPr>
            <a:spLocks noGrp="1"/>
          </p:cNvSpPr>
          <p:nvPr>
            <p:ph type="sldNum" sz="quarter" idx="12"/>
          </p:nvPr>
        </p:nvSpPr>
        <p:spPr/>
        <p:txBody>
          <a:bodyPr/>
          <a:lstStyle/>
          <a:p>
            <a:fld id="{89C7EBDD-4667-45BA-9CA7-CF6F054EBD43}" type="slidenum">
              <a:rPr lang="ja-JP" altLang="en-US" smtClean="0"/>
              <a:pPr/>
              <a:t>28</a:t>
            </a:fld>
            <a:endParaRPr lang="ja-JP" altLang="en-US" dirty="0"/>
          </a:p>
        </p:txBody>
      </p:sp>
    </p:spTree>
    <p:extLst>
      <p:ext uri="{BB962C8B-B14F-4D97-AF65-F5344CB8AC3E}">
        <p14:creationId xmlns:p14="http://schemas.microsoft.com/office/powerpoint/2010/main" val="2694090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7375E-CE25-8C32-CA08-7C0077684A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CB0415-642A-BE2F-E1EE-227EEFB3B977}"/>
              </a:ext>
            </a:extLst>
          </p:cNvPr>
          <p:cNvSpPr>
            <a:spLocks noGrp="1"/>
          </p:cNvSpPr>
          <p:nvPr>
            <p:ph type="title"/>
          </p:nvPr>
        </p:nvSpPr>
        <p:spPr>
          <a:xfrm>
            <a:off x="838200" y="37850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検索機能：</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959FEEEF-BE8D-3D06-E203-91E70E4AC8AB}"/>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5D114D70-8F78-822C-8E04-CD14DCC47F99}"/>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clusters.html</a:t>
            </a:r>
            <a:endParaRPr kumimoji="1" lang="ja-JP" altLang="en-US" sz="2400" dirty="0"/>
          </a:p>
        </p:txBody>
      </p:sp>
      <p:sp>
        <p:nvSpPr>
          <p:cNvPr id="7" name="テキスト ボックス 6">
            <a:extLst>
              <a:ext uri="{FF2B5EF4-FFF2-40B4-BE49-F238E27FC236}">
                <a16:creationId xmlns:a16="http://schemas.microsoft.com/office/drawing/2014/main" id="{F3AC59F8-7458-7FA0-F57D-F6131AB08FF0}"/>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1B01B32D-CC19-FD22-69E3-EF3BFB88037F}"/>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E6B77E73-9E64-F429-4AE6-1CEBFE058A50}"/>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A7473D57-8598-7B68-4969-2E7ABAB5A167}"/>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CC6E41FC-8CE1-00B8-73D6-D73F4E2D24E1}"/>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C9308DE9-6242-2BE5-237D-235A33CEC4B2}"/>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50DF0BF1-0A87-4BF7-9B0E-3DBEB2EBEABB}"/>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3478EEA3-FB21-FC50-6360-4C0B7BFDE344}"/>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39ED8BCD-4476-F7A8-F8DE-F7F3E9B8A9AC}"/>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8A2A657A-EB9B-C880-093A-EADD829CC552}"/>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08096014-6B97-563D-F67B-CB36E5F5451F}"/>
              </a:ext>
            </a:extLst>
          </p:cNvPr>
          <p:cNvCxnSpPr>
            <a:cxnSpLocks/>
            <a:endCxn id="13" idx="1"/>
          </p:cNvCxnSpPr>
          <p:nvPr/>
        </p:nvCxnSpPr>
        <p:spPr>
          <a:xfrm>
            <a:off x="5270643" y="3747772"/>
            <a:ext cx="686644" cy="77221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962E2DC-CC0A-1152-80DD-EFA8139DCF40}"/>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66C3A1FF-7B86-EAF3-E0D6-B7B37516C12C}"/>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C2D84B02-E809-99F3-8F8B-7FFCCD826D6E}"/>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F88427DD-EA5C-4685-B899-4C72E11CF6F2}"/>
              </a:ext>
            </a:extLst>
          </p:cNvPr>
          <p:cNvSpPr txBox="1"/>
          <p:nvPr/>
        </p:nvSpPr>
        <p:spPr>
          <a:xfrm>
            <a:off x="502482"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dirty="0">
                <a:solidFill>
                  <a:srgbClr val="1D1C1D"/>
                </a:solidFill>
                <a:effectLst/>
                <a:latin typeface="メイリオ" panose="020B0604030504040204" pitchFamily="50" charset="-128"/>
                <a:ea typeface="メイリオ" panose="020B0604030504040204" pitchFamily="50" charset="-128"/>
              </a:rPr>
              <a:t>トップ画面</a:t>
            </a:r>
            <a:endParaRPr lang="en-US" altLang="ja-JP" i="0" dirty="0">
              <a:solidFill>
                <a:srgbClr val="1D1C1D"/>
              </a:solidFill>
              <a:effectLst/>
              <a:latin typeface="メイリオ" panose="020B0604030504040204" pitchFamily="50" charset="-128"/>
              <a:ea typeface="メイリオ" panose="020B0604030504040204" pitchFamily="50" charset="-128"/>
            </a:endParaRPr>
          </a:p>
          <a:p>
            <a:r>
              <a:rPr lang="ja-JP" altLang="en-US" i="0" dirty="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88DC54E9-2FB9-73B1-24A2-1E68BCACD122}"/>
              </a:ext>
            </a:extLst>
          </p:cNvPr>
          <p:cNvSpPr txBox="1"/>
          <p:nvPr/>
        </p:nvSpPr>
        <p:spPr>
          <a:xfrm>
            <a:off x="4963364" y="2241233"/>
            <a:ext cx="3033130"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重要語検索結果を掲載</a:t>
            </a:r>
          </a:p>
        </p:txBody>
      </p:sp>
      <p:sp>
        <p:nvSpPr>
          <p:cNvPr id="8" name="テキスト ボックス 7">
            <a:extLst>
              <a:ext uri="{FF2B5EF4-FFF2-40B4-BE49-F238E27FC236}">
                <a16:creationId xmlns:a16="http://schemas.microsoft.com/office/drawing/2014/main" id="{4EED021E-5914-BED8-D5B5-3EA4F479B0CC}"/>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3" name="スライド番号プレースホルダー 2">
            <a:extLst>
              <a:ext uri="{FF2B5EF4-FFF2-40B4-BE49-F238E27FC236}">
                <a16:creationId xmlns:a16="http://schemas.microsoft.com/office/drawing/2014/main" id="{1294C3A8-15C3-967C-4B06-A91A41D5F197}"/>
              </a:ext>
            </a:extLst>
          </p:cNvPr>
          <p:cNvSpPr>
            <a:spLocks noGrp="1"/>
          </p:cNvSpPr>
          <p:nvPr>
            <p:ph type="sldNum" sz="quarter" idx="12"/>
          </p:nvPr>
        </p:nvSpPr>
        <p:spPr/>
        <p:txBody>
          <a:bodyPr/>
          <a:lstStyle/>
          <a:p>
            <a:fld id="{89C7EBDD-4667-45BA-9CA7-CF6F054EBD43}" type="slidenum">
              <a:rPr lang="ja-JP" altLang="en-US" smtClean="0"/>
              <a:pPr/>
              <a:t>29</a:t>
            </a:fld>
            <a:endParaRPr lang="ja-JP" altLang="en-US" dirty="0"/>
          </a:p>
        </p:txBody>
      </p:sp>
    </p:spTree>
    <p:extLst>
      <p:ext uri="{BB962C8B-B14F-4D97-AF65-F5344CB8AC3E}">
        <p14:creationId xmlns:p14="http://schemas.microsoft.com/office/powerpoint/2010/main" val="181589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0E3513-7224-2287-B32E-6D74FD5D4CAC}"/>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1A3241-754C-CC7C-EFC6-7C50EFDDB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505053D2-4FC5-99EB-BAFF-ED303BF4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06B0C78-CC04-4C32-7E43-95CE54B87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99B8B12-C316-4F92-D0FB-3B58E4DBB35C}"/>
              </a:ext>
            </a:extLst>
          </p:cNvPr>
          <p:cNvSpPr>
            <a:spLocks noGrp="1"/>
          </p:cNvSpPr>
          <p:nvPr>
            <p:ph type="title"/>
          </p:nvPr>
        </p:nvSpPr>
        <p:spPr>
          <a:xfrm>
            <a:off x="1092677" y="2617971"/>
            <a:ext cx="10003246" cy="1618489"/>
          </a:xfrm>
        </p:spPr>
        <p:txBody>
          <a:bodyPr anchor="ctr">
            <a:normAutofit/>
          </a:bodyPr>
          <a:lstStyle/>
          <a:p>
            <a:pPr algn="ctr"/>
            <a:r>
              <a:rPr lang="ja-JP" altLang="en-US" sz="5400" dirty="0">
                <a:latin typeface="メイリオ" panose="020B0604030504040204" pitchFamily="50" charset="-128"/>
                <a:ea typeface="メイリオ" panose="020B0604030504040204" pitchFamily="50" charset="-128"/>
              </a:rPr>
              <a:t>概要</a:t>
            </a:r>
            <a:endParaRPr kumimoji="1" lang="ja-JP" altLang="en-US" sz="5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F5F23FA-98D2-EBB3-8FB5-DEFB4216C11F}"/>
              </a:ext>
            </a:extLst>
          </p:cNvPr>
          <p:cNvSpPr>
            <a:spLocks noGrp="1"/>
          </p:cNvSpPr>
          <p:nvPr>
            <p:ph type="sldNum" sz="quarter" idx="12"/>
          </p:nvPr>
        </p:nvSpPr>
        <p:spPr/>
        <p:txBody>
          <a:bodyPr/>
          <a:lstStyle/>
          <a:p>
            <a:fld id="{89C7EBDD-4667-45BA-9CA7-CF6F054EBD43}" type="slidenum">
              <a:rPr lang="ja-JP" altLang="en-US" smtClean="0"/>
              <a:pPr/>
              <a:t>3</a:t>
            </a:fld>
            <a:endParaRPr lang="ja-JP" altLang="en-US" dirty="0"/>
          </a:p>
        </p:txBody>
      </p:sp>
    </p:spTree>
    <p:extLst>
      <p:ext uri="{BB962C8B-B14F-4D97-AF65-F5344CB8AC3E}">
        <p14:creationId xmlns:p14="http://schemas.microsoft.com/office/powerpoint/2010/main" val="2731139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A3284E2-675B-7279-6C47-01D4F9B49922}"/>
              </a:ext>
            </a:extLst>
          </p:cNvPr>
          <p:cNvSpPr>
            <a:spLocks noGrp="1"/>
          </p:cNvSpPr>
          <p:nvPr>
            <p:ph idx="1"/>
          </p:nvPr>
        </p:nvSpPr>
        <p:spPr/>
        <p:txBody>
          <a:bodyPr>
            <a:normAutofit/>
          </a:bodyPr>
          <a:lstStyle/>
          <a:p>
            <a:pPr marL="0" indent="0" algn="ctr">
              <a:buNone/>
            </a:pPr>
            <a:r>
              <a:rPr kumimoji="1" lang="ja-JP" altLang="en-US" dirty="0">
                <a:latin typeface="メイリオ" panose="020B0604030504040204" pitchFamily="50" charset="-128"/>
                <a:ea typeface="メイリオ" panose="020B0604030504040204" pitchFamily="50" charset="-128"/>
              </a:rPr>
              <a:t>検索バーに入力すると関連度の高い単語を</a:t>
            </a:r>
            <a:r>
              <a:rPr kumimoji="1" lang="ja-JP" altLang="en-US" b="1" u="sng" dirty="0">
                <a:solidFill>
                  <a:srgbClr val="FF0000"/>
                </a:solidFill>
                <a:latin typeface="メイリオ" panose="020B0604030504040204" pitchFamily="50" charset="-128"/>
                <a:ea typeface="メイリオ" panose="020B0604030504040204" pitchFamily="50" charset="-128"/>
              </a:rPr>
              <a:t>一緒に検索</a:t>
            </a:r>
            <a:r>
              <a:rPr lang="ja-JP" altLang="en-US" b="1" u="sng" dirty="0">
                <a:solidFill>
                  <a:srgbClr val="FF0000"/>
                </a:solidFill>
                <a:latin typeface="メイリオ" panose="020B0604030504040204" pitchFamily="50" charset="-128"/>
                <a:ea typeface="メイリオ" panose="020B0604030504040204" pitchFamily="50" charset="-128"/>
              </a:rPr>
              <a:t>。　</a:t>
            </a:r>
            <a:endParaRPr lang="en-US" altLang="ja-JP" b="1" u="sng" dirty="0">
              <a:solidFill>
                <a:srgbClr val="FF0000"/>
              </a:solidFill>
              <a:latin typeface="メイリオ" panose="020B0604030504040204" pitchFamily="50" charset="-128"/>
              <a:ea typeface="メイリオ" panose="020B0604030504040204" pitchFamily="50" charset="-128"/>
            </a:endParaRPr>
          </a:p>
          <a:p>
            <a:pPr marL="0" indent="0" algn="ctr">
              <a:buNone/>
            </a:pPr>
            <a:r>
              <a:rPr lang="ja-JP" altLang="en-US" b="1" dirty="0">
                <a:solidFill>
                  <a:srgbClr val="FF0000"/>
                </a:solidFill>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Appendix</a:t>
            </a:r>
            <a:r>
              <a:rPr kumimoji="1" lang="ja-JP" altLang="en-US" dirty="0">
                <a:latin typeface="メイリオ" panose="020B0604030504040204" pitchFamily="50" charset="-128"/>
                <a:ea typeface="メイリオ" panose="020B0604030504040204" pitchFamily="50" charset="-128"/>
              </a:rPr>
              <a:t>参照）</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b="1" dirty="0">
                <a:solidFill>
                  <a:srgbClr val="FF0000"/>
                </a:solidFill>
                <a:latin typeface="メイリオ" panose="020B0604030504040204" pitchFamily="50" charset="-128"/>
                <a:ea typeface="メイリオ" panose="020B0604030504040204" pitchFamily="50" charset="-128"/>
              </a:rPr>
              <a:t>　　　　　　　　　　　　　</a:t>
            </a: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44822B2D-380D-544C-4324-4CDF5BEF16D4}"/>
              </a:ext>
            </a:extLst>
          </p:cNvPr>
          <p:cNvGrpSpPr/>
          <p:nvPr/>
        </p:nvGrpSpPr>
        <p:grpSpPr>
          <a:xfrm>
            <a:off x="1509777" y="3429000"/>
            <a:ext cx="7075714" cy="2002675"/>
            <a:chOff x="1164772" y="2733074"/>
            <a:chExt cx="7075714" cy="2002675"/>
          </a:xfrm>
        </p:grpSpPr>
        <p:sp>
          <p:nvSpPr>
            <p:cNvPr id="4" name="テキスト ボックス 3">
              <a:extLst>
                <a:ext uri="{FF2B5EF4-FFF2-40B4-BE49-F238E27FC236}">
                  <a16:creationId xmlns:a16="http://schemas.microsoft.com/office/drawing/2014/main" id="{35E0580F-B6F0-6BCF-6ADA-61041BCB6C24}"/>
                </a:ext>
              </a:extLst>
            </p:cNvPr>
            <p:cNvSpPr txBox="1"/>
            <p:nvPr/>
          </p:nvSpPr>
          <p:spPr>
            <a:xfrm>
              <a:off x="1578429" y="3631962"/>
              <a:ext cx="653144" cy="369332"/>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寺井</a:t>
              </a:r>
              <a:endParaRPr kumimoji="1" lang="ja-JP" altLang="en-US">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4FE88489-A48E-3444-2D0A-FF3985A55EC4}"/>
                </a:ext>
              </a:extLst>
            </p:cNvPr>
            <p:cNvGrpSpPr/>
            <p:nvPr/>
          </p:nvGrpSpPr>
          <p:grpSpPr>
            <a:xfrm>
              <a:off x="3450772" y="2733074"/>
              <a:ext cx="4789714" cy="2002675"/>
              <a:chOff x="3450771" y="2436481"/>
              <a:chExt cx="4789714" cy="2002675"/>
            </a:xfrm>
          </p:grpSpPr>
          <p:sp>
            <p:nvSpPr>
              <p:cNvPr id="5" name="テキスト ボックス 4">
                <a:extLst>
                  <a:ext uri="{FF2B5EF4-FFF2-40B4-BE49-F238E27FC236}">
                    <a16:creationId xmlns:a16="http://schemas.microsoft.com/office/drawing/2014/main" id="{6FC62E55-F138-70FE-1FD2-3F5D710C95E1}"/>
                  </a:ext>
                </a:extLst>
              </p:cNvPr>
              <p:cNvSpPr txBox="1"/>
              <p:nvPr/>
            </p:nvSpPr>
            <p:spPr>
              <a:xfrm>
                <a:off x="7326084" y="3977491"/>
                <a:ext cx="914401" cy="461665"/>
              </a:xfrm>
              <a:prstGeom prst="rect">
                <a:avLst/>
              </a:prstGeom>
              <a:noFill/>
              <a:ln>
                <a:solidFill>
                  <a:schemeClr val="tx1"/>
                </a:solidFill>
              </a:ln>
            </p:spPr>
            <p:txBody>
              <a:bodyPr wrap="square" rtlCol="0">
                <a:spAutoFit/>
              </a:bodyPr>
              <a:lstStyle/>
              <a:p>
                <a:pPr algn="ctr"/>
                <a:r>
                  <a:rPr kumimoji="1" lang="ja-JP" altLang="en-US" sz="2400">
                    <a:latin typeface="メイリオ" panose="020B0604030504040204" pitchFamily="50" charset="-128"/>
                    <a:ea typeface="メイリオ" panose="020B0604030504040204" pitchFamily="50" charset="-128"/>
                  </a:rPr>
                  <a:t>麗子</a:t>
                </a:r>
              </a:p>
            </p:txBody>
          </p:sp>
          <p:sp>
            <p:nvSpPr>
              <p:cNvPr id="6" name="テキスト ボックス 5">
                <a:extLst>
                  <a:ext uri="{FF2B5EF4-FFF2-40B4-BE49-F238E27FC236}">
                    <a16:creationId xmlns:a16="http://schemas.microsoft.com/office/drawing/2014/main" id="{0B361D61-3CAF-79DF-42AA-2DE523D26EA5}"/>
                  </a:ext>
                </a:extLst>
              </p:cNvPr>
              <p:cNvSpPr txBox="1"/>
              <p:nvPr/>
            </p:nvSpPr>
            <p:spPr>
              <a:xfrm>
                <a:off x="7326083" y="3206986"/>
                <a:ext cx="914402" cy="461665"/>
              </a:xfrm>
              <a:prstGeom prst="rect">
                <a:avLst/>
              </a:prstGeom>
              <a:noFill/>
              <a:ln>
                <a:solidFill>
                  <a:schemeClr val="tx1"/>
                </a:solidFill>
              </a:ln>
            </p:spPr>
            <p:txBody>
              <a:bodyPr wrap="square" rtlCol="0">
                <a:spAutoFit/>
              </a:bodyPr>
              <a:lstStyle/>
              <a:p>
                <a:pPr algn="ctr"/>
                <a:r>
                  <a:rPr kumimoji="1" lang="ja-JP" altLang="en-US" sz="2400">
                    <a:latin typeface="メイリオ" panose="020B0604030504040204" pitchFamily="50" charset="-128"/>
                    <a:ea typeface="メイリオ" panose="020B0604030504040204" pitchFamily="50" charset="-128"/>
                  </a:rPr>
                  <a:t>中川</a:t>
                </a:r>
              </a:p>
            </p:txBody>
          </p:sp>
          <p:sp>
            <p:nvSpPr>
              <p:cNvPr id="7" name="テキスト ボックス 6">
                <a:extLst>
                  <a:ext uri="{FF2B5EF4-FFF2-40B4-BE49-F238E27FC236}">
                    <a16:creationId xmlns:a16="http://schemas.microsoft.com/office/drawing/2014/main" id="{F8AF3655-B3D6-4E4F-2A71-AF0851627B39}"/>
                  </a:ext>
                </a:extLst>
              </p:cNvPr>
              <p:cNvSpPr txBox="1"/>
              <p:nvPr/>
            </p:nvSpPr>
            <p:spPr>
              <a:xfrm>
                <a:off x="7326084" y="2436481"/>
                <a:ext cx="914401" cy="461665"/>
              </a:xfrm>
              <a:prstGeom prst="rect">
                <a:avLst/>
              </a:prstGeom>
              <a:noFill/>
              <a:ln>
                <a:solidFill>
                  <a:schemeClr val="tx1"/>
                </a:solidFill>
              </a:ln>
            </p:spPr>
            <p:txBody>
              <a:bodyPr wrap="square" rtlCol="0">
                <a:spAutoFit/>
              </a:bodyPr>
              <a:lstStyle/>
              <a:p>
                <a:pPr algn="ctr"/>
                <a:r>
                  <a:rPr lang="ja-JP" altLang="en-US" sz="2400">
                    <a:latin typeface="メイリオ" panose="020B0604030504040204" pitchFamily="50" charset="-128"/>
                    <a:ea typeface="メイリオ" panose="020B0604030504040204" pitchFamily="50" charset="-128"/>
                  </a:rPr>
                  <a:t>部長</a:t>
                </a:r>
                <a:endParaRPr kumimoji="1" lang="ja-JP" altLang="en-US" sz="2400">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37AF2F31-3694-30C7-33B9-A7381C37DCF6}"/>
                  </a:ext>
                </a:extLst>
              </p:cNvPr>
              <p:cNvCxnSpPr>
                <a:cxnSpLocks/>
              </p:cNvCxnSpPr>
              <p:nvPr/>
            </p:nvCxnSpPr>
            <p:spPr>
              <a:xfrm flipV="1">
                <a:off x="4887686" y="2695842"/>
                <a:ext cx="2079172" cy="73315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77938EE3-56B9-B0FC-BAAE-550533C923A4}"/>
                  </a:ext>
                </a:extLst>
              </p:cNvPr>
              <p:cNvCxnSpPr>
                <a:cxnSpLocks/>
              </p:cNvCxnSpPr>
              <p:nvPr/>
            </p:nvCxnSpPr>
            <p:spPr>
              <a:xfrm flipV="1">
                <a:off x="4887685" y="3418776"/>
                <a:ext cx="2068284" cy="2211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0F94B9CA-A387-F4A4-F299-61BC5A1BD5E1}"/>
                  </a:ext>
                </a:extLst>
              </p:cNvPr>
              <p:cNvCxnSpPr>
                <a:cxnSpLocks/>
              </p:cNvCxnSpPr>
              <p:nvPr/>
            </p:nvCxnSpPr>
            <p:spPr>
              <a:xfrm>
                <a:off x="4865914" y="3452775"/>
                <a:ext cx="2100944" cy="68955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B049ACE2-7E1F-F6BA-1A37-3718B68F29C6}"/>
                  </a:ext>
                </a:extLst>
              </p:cNvPr>
              <p:cNvSpPr txBox="1"/>
              <p:nvPr/>
            </p:nvSpPr>
            <p:spPr>
              <a:xfrm>
                <a:off x="3450771" y="3191165"/>
                <a:ext cx="1415143" cy="461665"/>
              </a:xfrm>
              <a:prstGeom prst="rect">
                <a:avLst/>
              </a:prstGeom>
              <a:noFill/>
              <a:ln>
                <a:solidFill>
                  <a:schemeClr val="tx1"/>
                </a:solidFill>
              </a:ln>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両さん</a:t>
                </a:r>
              </a:p>
            </p:txBody>
          </p:sp>
        </p:grpSp>
        <p:sp>
          <p:nvSpPr>
            <p:cNvPr id="18" name="テキスト ボックス 17">
              <a:extLst>
                <a:ext uri="{FF2B5EF4-FFF2-40B4-BE49-F238E27FC236}">
                  <a16:creationId xmlns:a16="http://schemas.microsoft.com/office/drawing/2014/main" id="{1FE679D6-E1A0-BFF9-800E-2A0FA33FFDB7}"/>
                </a:ext>
              </a:extLst>
            </p:cNvPr>
            <p:cNvSpPr txBox="1"/>
            <p:nvPr/>
          </p:nvSpPr>
          <p:spPr>
            <a:xfrm>
              <a:off x="1567542" y="2992435"/>
              <a:ext cx="653145" cy="369332"/>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本田</a:t>
              </a:r>
              <a:endParaRPr kumimoji="1" lang="ja-JP" altLang="en-US">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E942365-1A31-2C40-51A9-7DDAE9F468D7}"/>
                </a:ext>
              </a:extLst>
            </p:cNvPr>
            <p:cNvSpPr txBox="1"/>
            <p:nvPr/>
          </p:nvSpPr>
          <p:spPr>
            <a:xfrm>
              <a:off x="1164772" y="4271489"/>
              <a:ext cx="1480458" cy="369332"/>
            </a:xfrm>
            <a:prstGeom prst="rect">
              <a:avLst/>
            </a:prstGeom>
            <a:solidFill>
              <a:schemeClr val="bg1"/>
            </a:solidFill>
            <a:ln>
              <a:solidFill>
                <a:schemeClr val="tx1"/>
              </a:solidFill>
            </a:ln>
          </p:spPr>
          <p:txBody>
            <a:bodyPr wrap="square" rtlCol="0">
              <a:spAutoFit/>
            </a:bodyPr>
            <a:lstStyle/>
            <a:p>
              <a:r>
                <a:rPr lang="ja-JP" altLang="en-US" b="0" i="0">
                  <a:effectLst/>
                  <a:latin typeface="メイリオ" panose="020B0604030504040204" pitchFamily="50" charset="-128"/>
                  <a:ea typeface="メイリオ" panose="020B0604030504040204" pitchFamily="50" charset="-128"/>
                </a:rPr>
                <a:t>日暮 熟睡男</a:t>
              </a:r>
              <a:endParaRPr kumimoji="1" lang="ja-JP" altLang="en-US">
                <a:latin typeface="メイリオ" panose="020B0604030504040204" pitchFamily="50" charset="-128"/>
                <a:ea typeface="メイリオ" panose="020B0604030504040204" pitchFamily="50" charset="-128"/>
              </a:endParaRPr>
            </a:p>
          </p:txBody>
        </p:sp>
      </p:grpSp>
      <p:pic>
        <p:nvPicPr>
          <p:cNvPr id="20" name="図 19" descr="手鏡, 座る, ミラー が含まれている画像&#10;&#10;自動的に生成された説明">
            <a:extLst>
              <a:ext uri="{FF2B5EF4-FFF2-40B4-BE49-F238E27FC236}">
                <a16:creationId xmlns:a16="http://schemas.microsoft.com/office/drawing/2014/main" id="{9DEF1DC2-1718-D241-C895-33557ED05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71836">
            <a:off x="9379826" y="3277314"/>
            <a:ext cx="1721999" cy="2335960"/>
          </a:xfrm>
          <a:prstGeom prst="rect">
            <a:avLst/>
          </a:prstGeom>
        </p:spPr>
      </p:pic>
      <p:sp>
        <p:nvSpPr>
          <p:cNvPr id="15" name="タイトル 14">
            <a:extLst>
              <a:ext uri="{FF2B5EF4-FFF2-40B4-BE49-F238E27FC236}">
                <a16:creationId xmlns:a16="http://schemas.microsoft.com/office/drawing/2014/main" id="{624CE104-83FB-F882-E07F-A8EE4540A941}"/>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検索機能：キーワード拡張</a:t>
            </a:r>
            <a:endParaRPr lang="ja-JP" altLang="en-US"/>
          </a:p>
        </p:txBody>
      </p:sp>
      <p:sp>
        <p:nvSpPr>
          <p:cNvPr id="16" name="楕円 15">
            <a:extLst>
              <a:ext uri="{FF2B5EF4-FFF2-40B4-BE49-F238E27FC236}">
                <a16:creationId xmlns:a16="http://schemas.microsoft.com/office/drawing/2014/main" id="{A5F8B74C-D42F-FE3D-669D-FF916084713C}"/>
              </a:ext>
            </a:extLst>
          </p:cNvPr>
          <p:cNvSpPr/>
          <p:nvPr/>
        </p:nvSpPr>
        <p:spPr>
          <a:xfrm>
            <a:off x="7287288" y="2989049"/>
            <a:ext cx="1621972" cy="29441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4C1B5A7-CFAC-9C2A-F428-2D343823C4B7}"/>
              </a:ext>
            </a:extLst>
          </p:cNvPr>
          <p:cNvSpPr txBox="1"/>
          <p:nvPr/>
        </p:nvSpPr>
        <p:spPr>
          <a:xfrm>
            <a:off x="9909145" y="421881"/>
            <a:ext cx="1531741" cy="646331"/>
          </a:xfrm>
          <a:prstGeom prst="rect">
            <a:avLst/>
          </a:prstGeom>
          <a:solidFill>
            <a:srgbClr val="FF0000"/>
          </a:solidFill>
          <a:ln>
            <a:solidFill>
              <a:srgbClr val="FF000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resultaudio.html</a:t>
            </a:r>
            <a:endParaRPr kumimoji="1" lang="ja-JP" altLang="en-US">
              <a:solidFill>
                <a:schemeClr val="bg1"/>
              </a:solidFill>
            </a:endParaRPr>
          </a:p>
        </p:txBody>
      </p:sp>
      <p:sp>
        <p:nvSpPr>
          <p:cNvPr id="2" name="スライド番号プレースホルダー 1">
            <a:extLst>
              <a:ext uri="{FF2B5EF4-FFF2-40B4-BE49-F238E27FC236}">
                <a16:creationId xmlns:a16="http://schemas.microsoft.com/office/drawing/2014/main" id="{926C6EFB-DCBF-A92C-CF98-0DBA6549B245}"/>
              </a:ext>
            </a:extLst>
          </p:cNvPr>
          <p:cNvSpPr>
            <a:spLocks noGrp="1"/>
          </p:cNvSpPr>
          <p:nvPr>
            <p:ph type="sldNum" sz="quarter" idx="12"/>
          </p:nvPr>
        </p:nvSpPr>
        <p:spPr/>
        <p:txBody>
          <a:bodyPr/>
          <a:lstStyle/>
          <a:p>
            <a:fld id="{89C7EBDD-4667-45BA-9CA7-CF6F054EBD43}" type="slidenum">
              <a:rPr lang="ja-JP" altLang="en-US" smtClean="0"/>
              <a:pPr/>
              <a:t>30</a:t>
            </a:fld>
            <a:endParaRPr lang="ja-JP" altLang="en-US" dirty="0"/>
          </a:p>
        </p:txBody>
      </p:sp>
    </p:spTree>
    <p:extLst>
      <p:ext uri="{BB962C8B-B14F-4D97-AF65-F5344CB8AC3E}">
        <p14:creationId xmlns:p14="http://schemas.microsoft.com/office/powerpoint/2010/main" val="3521858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A3284E2-675B-7279-6C47-01D4F9B49922}"/>
              </a:ext>
            </a:extLst>
          </p:cNvPr>
          <p:cNvSpPr>
            <a:spLocks noGrp="1"/>
          </p:cNvSpPr>
          <p:nvPr>
            <p:ph idx="1"/>
          </p:nvPr>
        </p:nvSpPr>
        <p:spPr>
          <a:xfrm>
            <a:off x="838200" y="1825624"/>
            <a:ext cx="10515600" cy="1637741"/>
          </a:xfrm>
        </p:spPr>
        <p:txBody>
          <a:bodyPr>
            <a:normAutofit/>
          </a:bodyPr>
          <a:lstStyle/>
          <a:p>
            <a:r>
              <a:rPr kumimoji="1" lang="ja-JP" altLang="en-US" dirty="0">
                <a:latin typeface="メイリオ" panose="020B0604030504040204" pitchFamily="50" charset="-128"/>
                <a:ea typeface="メイリオ" panose="020B0604030504040204" pitchFamily="50" charset="-128"/>
              </a:rPr>
              <a:t>検索ワードが</a:t>
            </a:r>
            <a:r>
              <a:rPr kumimoji="1" lang="ja-JP" altLang="en-US" b="1" dirty="0">
                <a:solidFill>
                  <a:srgbClr val="00B050"/>
                </a:solidFill>
                <a:latin typeface="メイリオ" panose="020B0604030504040204" pitchFamily="50" charset="-128"/>
                <a:ea typeface="メイリオ" panose="020B0604030504040204" pitchFamily="50" charset="-128"/>
              </a:rPr>
              <a:t>歌詞の中の重要性の高い</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値の大きい）かを計算</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複数存在す</a:t>
            </a:r>
            <a:r>
              <a:rPr lang="ja-JP" altLang="en-US" dirty="0">
                <a:latin typeface="メイリオ" panose="020B0604030504040204" pitchFamily="50" charset="-128"/>
                <a:ea typeface="メイリオ" panose="020B0604030504040204" pitchFamily="50" charset="-128"/>
              </a:rPr>
              <a:t>る場合</a:t>
            </a:r>
            <a:r>
              <a:rPr kumimoji="1" lang="ja-JP" altLang="en-US" dirty="0">
                <a:latin typeface="メイリオ" panose="020B0604030504040204" pitchFamily="50" charset="-128"/>
                <a:ea typeface="メイリオ" panose="020B0604030504040204" pitchFamily="50" charset="-128"/>
              </a:rPr>
              <a:t>は</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値の合計）</a:t>
            </a:r>
            <a:endParaRPr lang="en-US" altLang="ja-JP" dirty="0">
              <a:latin typeface="メイリオ" panose="020B0604030504040204" pitchFamily="50" charset="-128"/>
              <a:ea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rPr>
              <a:t>歌詞の長さを考慮</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30" name="表 29">
            <a:extLst>
              <a:ext uri="{FF2B5EF4-FFF2-40B4-BE49-F238E27FC236}">
                <a16:creationId xmlns:a16="http://schemas.microsoft.com/office/drawing/2014/main" id="{77053E60-98AC-F0C6-95E8-7E509E4A7A18}"/>
              </a:ext>
            </a:extLst>
          </p:cNvPr>
          <p:cNvGraphicFramePr>
            <a:graphicFrameLocks noGrp="1"/>
          </p:cNvGraphicFramePr>
          <p:nvPr>
            <p:extLst>
              <p:ext uri="{D42A27DB-BD31-4B8C-83A1-F6EECF244321}">
                <p14:modId xmlns:p14="http://schemas.microsoft.com/office/powerpoint/2010/main" val="2049238317"/>
              </p:ext>
            </p:extLst>
          </p:nvPr>
        </p:nvGraphicFramePr>
        <p:xfrm>
          <a:off x="1859805" y="4413214"/>
          <a:ext cx="7979229" cy="783771"/>
        </p:xfrm>
        <a:graphic>
          <a:graphicData uri="http://schemas.openxmlformats.org/drawingml/2006/table">
            <a:tbl>
              <a:tblPr firstRow="1" bandRow="1">
                <a:tableStyleId>{5940675A-B579-460E-94D1-54222C63F5DA}</a:tableStyleId>
              </a:tblPr>
              <a:tblGrid>
                <a:gridCol w="886581">
                  <a:extLst>
                    <a:ext uri="{9D8B030D-6E8A-4147-A177-3AD203B41FA5}">
                      <a16:colId xmlns:a16="http://schemas.microsoft.com/office/drawing/2014/main" val="2998728722"/>
                    </a:ext>
                  </a:extLst>
                </a:gridCol>
                <a:gridCol w="886581">
                  <a:extLst>
                    <a:ext uri="{9D8B030D-6E8A-4147-A177-3AD203B41FA5}">
                      <a16:colId xmlns:a16="http://schemas.microsoft.com/office/drawing/2014/main" val="3518526766"/>
                    </a:ext>
                  </a:extLst>
                </a:gridCol>
                <a:gridCol w="886581">
                  <a:extLst>
                    <a:ext uri="{9D8B030D-6E8A-4147-A177-3AD203B41FA5}">
                      <a16:colId xmlns:a16="http://schemas.microsoft.com/office/drawing/2014/main" val="2408829129"/>
                    </a:ext>
                  </a:extLst>
                </a:gridCol>
                <a:gridCol w="886581">
                  <a:extLst>
                    <a:ext uri="{9D8B030D-6E8A-4147-A177-3AD203B41FA5}">
                      <a16:colId xmlns:a16="http://schemas.microsoft.com/office/drawing/2014/main" val="1175953563"/>
                    </a:ext>
                  </a:extLst>
                </a:gridCol>
                <a:gridCol w="886581">
                  <a:extLst>
                    <a:ext uri="{9D8B030D-6E8A-4147-A177-3AD203B41FA5}">
                      <a16:colId xmlns:a16="http://schemas.microsoft.com/office/drawing/2014/main" val="1328217149"/>
                    </a:ext>
                  </a:extLst>
                </a:gridCol>
                <a:gridCol w="886581">
                  <a:extLst>
                    <a:ext uri="{9D8B030D-6E8A-4147-A177-3AD203B41FA5}">
                      <a16:colId xmlns:a16="http://schemas.microsoft.com/office/drawing/2014/main" val="1120166604"/>
                    </a:ext>
                  </a:extLst>
                </a:gridCol>
                <a:gridCol w="886581">
                  <a:extLst>
                    <a:ext uri="{9D8B030D-6E8A-4147-A177-3AD203B41FA5}">
                      <a16:colId xmlns:a16="http://schemas.microsoft.com/office/drawing/2014/main" val="334977953"/>
                    </a:ext>
                  </a:extLst>
                </a:gridCol>
                <a:gridCol w="886581">
                  <a:extLst>
                    <a:ext uri="{9D8B030D-6E8A-4147-A177-3AD203B41FA5}">
                      <a16:colId xmlns:a16="http://schemas.microsoft.com/office/drawing/2014/main" val="3695014287"/>
                    </a:ext>
                  </a:extLst>
                </a:gridCol>
                <a:gridCol w="886581">
                  <a:extLst>
                    <a:ext uri="{9D8B030D-6E8A-4147-A177-3AD203B41FA5}">
                      <a16:colId xmlns:a16="http://schemas.microsoft.com/office/drawing/2014/main" val="889877379"/>
                    </a:ext>
                  </a:extLst>
                </a:gridCol>
              </a:tblGrid>
              <a:tr h="418011">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文書２</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業務中</a:t>
                      </a:r>
                    </a:p>
                  </a:txBody>
                  <a:tcPr/>
                </a:tc>
                <a:tc>
                  <a:txBody>
                    <a:bodyPr/>
                    <a:lstStyle/>
                    <a:p>
                      <a:pPr algn="ctr"/>
                      <a:r>
                        <a:rPr kumimoji="1" lang="ja-JP" altLang="en-US">
                          <a:latin typeface="メイリオ" panose="020B0604030504040204" pitchFamily="50" charset="-128"/>
                          <a:ea typeface="メイリオ" panose="020B0604030504040204" pitchFamily="50" charset="-128"/>
                        </a:rPr>
                        <a:t>に</a:t>
                      </a:r>
                    </a:p>
                  </a:txBody>
                  <a:tcPr/>
                </a:tc>
                <a:tc>
                  <a:txBody>
                    <a:bodyPr/>
                    <a:lstStyle/>
                    <a:p>
                      <a:pPr algn="ctr"/>
                      <a:r>
                        <a:rPr kumimoji="1" lang="ja-JP" altLang="en-US">
                          <a:latin typeface="メイリオ" panose="020B0604030504040204" pitchFamily="50" charset="-128"/>
                          <a:ea typeface="メイリオ" panose="020B0604030504040204" pitchFamily="50" charset="-128"/>
                        </a:rPr>
                        <a:t>プラモ</a:t>
                      </a:r>
                    </a:p>
                  </a:txBody>
                  <a:tcPr/>
                </a:tc>
                <a:tc>
                  <a:txBody>
                    <a:bodyPr/>
                    <a:lstStyle/>
                    <a:p>
                      <a:pPr algn="ctr"/>
                      <a:r>
                        <a:rPr kumimoji="1" lang="ja-JP" altLang="en-US">
                          <a:latin typeface="メイリオ" panose="020B0604030504040204" pitchFamily="50" charset="-128"/>
                          <a:ea typeface="メイリオ" panose="020B0604030504040204" pitchFamily="50" charset="-128"/>
                        </a:rPr>
                        <a:t>を</a:t>
                      </a:r>
                    </a:p>
                  </a:txBody>
                  <a:tcPr/>
                </a:tc>
                <a:tc>
                  <a:txBody>
                    <a:bodyPr/>
                    <a:lstStyle/>
                    <a:p>
                      <a:pPr algn="ctr"/>
                      <a:r>
                        <a:rPr kumimoji="1" lang="ja-JP" altLang="en-US">
                          <a:latin typeface="メイリオ" panose="020B0604030504040204" pitchFamily="50" charset="-128"/>
                          <a:ea typeface="メイリオ" panose="020B0604030504040204" pitchFamily="50" charset="-128"/>
                        </a:rPr>
                        <a:t>作っ</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313509">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0.4</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1" name="表 30">
            <a:extLst>
              <a:ext uri="{FF2B5EF4-FFF2-40B4-BE49-F238E27FC236}">
                <a16:creationId xmlns:a16="http://schemas.microsoft.com/office/drawing/2014/main" id="{B1B1A3B7-9CE3-F3F8-7A0A-AB989D286C1A}"/>
              </a:ext>
            </a:extLst>
          </p:cNvPr>
          <p:cNvGraphicFramePr>
            <a:graphicFrameLocks noGrp="1"/>
          </p:cNvGraphicFramePr>
          <p:nvPr>
            <p:extLst>
              <p:ext uri="{D42A27DB-BD31-4B8C-83A1-F6EECF244321}">
                <p14:modId xmlns:p14="http://schemas.microsoft.com/office/powerpoint/2010/main" val="231987321"/>
              </p:ext>
            </p:extLst>
          </p:nvPr>
        </p:nvGraphicFramePr>
        <p:xfrm>
          <a:off x="1859805" y="3429000"/>
          <a:ext cx="6204856" cy="739004"/>
        </p:xfrm>
        <a:graphic>
          <a:graphicData uri="http://schemas.openxmlformats.org/drawingml/2006/table">
            <a:tbl>
              <a:tblPr firstRow="1" bandRow="1">
                <a:tableStyleId>{5940675A-B579-460E-94D1-54222C63F5DA}</a:tableStyleId>
              </a:tblPr>
              <a:tblGrid>
                <a:gridCol w="886408">
                  <a:extLst>
                    <a:ext uri="{9D8B030D-6E8A-4147-A177-3AD203B41FA5}">
                      <a16:colId xmlns:a16="http://schemas.microsoft.com/office/drawing/2014/main" val="2998728722"/>
                    </a:ext>
                  </a:extLst>
                </a:gridCol>
                <a:gridCol w="886408">
                  <a:extLst>
                    <a:ext uri="{9D8B030D-6E8A-4147-A177-3AD203B41FA5}">
                      <a16:colId xmlns:a16="http://schemas.microsoft.com/office/drawing/2014/main" val="3518526766"/>
                    </a:ext>
                  </a:extLst>
                </a:gridCol>
                <a:gridCol w="886408">
                  <a:extLst>
                    <a:ext uri="{9D8B030D-6E8A-4147-A177-3AD203B41FA5}">
                      <a16:colId xmlns:a16="http://schemas.microsoft.com/office/drawing/2014/main" val="2408829129"/>
                    </a:ext>
                  </a:extLst>
                </a:gridCol>
                <a:gridCol w="886408">
                  <a:extLst>
                    <a:ext uri="{9D8B030D-6E8A-4147-A177-3AD203B41FA5}">
                      <a16:colId xmlns:a16="http://schemas.microsoft.com/office/drawing/2014/main" val="1175953563"/>
                    </a:ext>
                  </a:extLst>
                </a:gridCol>
                <a:gridCol w="886408">
                  <a:extLst>
                    <a:ext uri="{9D8B030D-6E8A-4147-A177-3AD203B41FA5}">
                      <a16:colId xmlns:a16="http://schemas.microsoft.com/office/drawing/2014/main" val="1328217149"/>
                    </a:ext>
                  </a:extLst>
                </a:gridCol>
                <a:gridCol w="886408">
                  <a:extLst>
                    <a:ext uri="{9D8B030D-6E8A-4147-A177-3AD203B41FA5}">
                      <a16:colId xmlns:a16="http://schemas.microsoft.com/office/drawing/2014/main" val="1120166604"/>
                    </a:ext>
                  </a:extLst>
                </a:gridCol>
                <a:gridCol w="886408">
                  <a:extLst>
                    <a:ext uri="{9D8B030D-6E8A-4147-A177-3AD203B41FA5}">
                      <a16:colId xmlns:a16="http://schemas.microsoft.com/office/drawing/2014/main" val="334977953"/>
                    </a:ext>
                  </a:extLst>
                </a:gridCol>
              </a:tblGrid>
              <a:tr h="373244">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文書１</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部長</a:t>
                      </a:r>
                    </a:p>
                  </a:txBody>
                  <a:tcPr>
                    <a:solidFill>
                      <a:schemeClr val="accent1">
                        <a:lumMod val="40000"/>
                        <a:lumOff val="60000"/>
                      </a:schemeClr>
                    </a:solidFill>
                  </a:tcPr>
                </a:tc>
                <a:tc>
                  <a:txBody>
                    <a:bodyPr/>
                    <a:lstStyle/>
                    <a:p>
                      <a:pPr algn="ctr"/>
                      <a:r>
                        <a:rPr kumimoji="1" lang="ja-JP" altLang="en-US" dirty="0">
                          <a:latin typeface="メイリオ" panose="020B0604030504040204" pitchFamily="50" charset="-128"/>
                          <a:ea typeface="メイリオ" panose="020B0604030504040204" pitchFamily="50" charset="-128"/>
                        </a:rPr>
                        <a:t>に</a:t>
                      </a:r>
                    </a:p>
                  </a:txBody>
                  <a:tcPr/>
                </a:tc>
                <a:tc>
                  <a:txBody>
                    <a:bodyPr/>
                    <a:lstStyle/>
                    <a:p>
                      <a:pPr algn="ctr"/>
                      <a:r>
                        <a:rPr kumimoji="1" lang="ja-JP" altLang="en-US">
                          <a:latin typeface="メイリオ" panose="020B0604030504040204" pitchFamily="50" charset="-128"/>
                          <a:ea typeface="メイリオ" panose="020B0604030504040204" pitchFamily="50" charset="-128"/>
                        </a:rPr>
                        <a:t>怒られ</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186576">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0.6</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dirty="0">
                          <a:latin typeface="メイリオ" panose="020B0604030504040204" pitchFamily="50" charset="-128"/>
                          <a:ea typeface="メイリオ" panose="020B0604030504040204" pitchFamily="50" charset="-128"/>
                        </a:rPr>
                        <a:t>0.1</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dirty="0">
                          <a:latin typeface="メイリオ" panose="020B0604030504040204" pitchFamily="50" charset="-128"/>
                          <a:ea typeface="メイリオ" panose="020B0604030504040204" pitchFamily="50" charset="-128"/>
                        </a:rPr>
                        <a:t>0.1</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2" name="表 31">
            <a:extLst>
              <a:ext uri="{FF2B5EF4-FFF2-40B4-BE49-F238E27FC236}">
                <a16:creationId xmlns:a16="http://schemas.microsoft.com/office/drawing/2014/main" id="{29CE133D-F64B-8A1C-A103-54438DB7A546}"/>
              </a:ext>
            </a:extLst>
          </p:cNvPr>
          <p:cNvGraphicFramePr>
            <a:graphicFrameLocks noGrp="1"/>
          </p:cNvGraphicFramePr>
          <p:nvPr>
            <p:extLst>
              <p:ext uri="{D42A27DB-BD31-4B8C-83A1-F6EECF244321}">
                <p14:modId xmlns:p14="http://schemas.microsoft.com/office/powerpoint/2010/main" val="1997987005"/>
              </p:ext>
            </p:extLst>
          </p:nvPr>
        </p:nvGraphicFramePr>
        <p:xfrm>
          <a:off x="1859805" y="5397257"/>
          <a:ext cx="6966864" cy="731520"/>
        </p:xfrm>
        <a:graphic>
          <a:graphicData uri="http://schemas.openxmlformats.org/drawingml/2006/table">
            <a:tbl>
              <a:tblPr firstRow="1" bandRow="1">
                <a:tableStyleId>{5940675A-B579-460E-94D1-54222C63F5DA}</a:tableStyleId>
              </a:tblPr>
              <a:tblGrid>
                <a:gridCol w="870858">
                  <a:extLst>
                    <a:ext uri="{9D8B030D-6E8A-4147-A177-3AD203B41FA5}">
                      <a16:colId xmlns:a16="http://schemas.microsoft.com/office/drawing/2014/main" val="2998728722"/>
                    </a:ext>
                  </a:extLst>
                </a:gridCol>
                <a:gridCol w="870858">
                  <a:extLst>
                    <a:ext uri="{9D8B030D-6E8A-4147-A177-3AD203B41FA5}">
                      <a16:colId xmlns:a16="http://schemas.microsoft.com/office/drawing/2014/main" val="3518526766"/>
                    </a:ext>
                  </a:extLst>
                </a:gridCol>
                <a:gridCol w="870858">
                  <a:extLst>
                    <a:ext uri="{9D8B030D-6E8A-4147-A177-3AD203B41FA5}">
                      <a16:colId xmlns:a16="http://schemas.microsoft.com/office/drawing/2014/main" val="2408829129"/>
                    </a:ext>
                  </a:extLst>
                </a:gridCol>
                <a:gridCol w="870858">
                  <a:extLst>
                    <a:ext uri="{9D8B030D-6E8A-4147-A177-3AD203B41FA5}">
                      <a16:colId xmlns:a16="http://schemas.microsoft.com/office/drawing/2014/main" val="1175953563"/>
                    </a:ext>
                  </a:extLst>
                </a:gridCol>
                <a:gridCol w="870858">
                  <a:extLst>
                    <a:ext uri="{9D8B030D-6E8A-4147-A177-3AD203B41FA5}">
                      <a16:colId xmlns:a16="http://schemas.microsoft.com/office/drawing/2014/main" val="1328217149"/>
                    </a:ext>
                  </a:extLst>
                </a:gridCol>
                <a:gridCol w="870858">
                  <a:extLst>
                    <a:ext uri="{9D8B030D-6E8A-4147-A177-3AD203B41FA5}">
                      <a16:colId xmlns:a16="http://schemas.microsoft.com/office/drawing/2014/main" val="1120166604"/>
                    </a:ext>
                  </a:extLst>
                </a:gridCol>
                <a:gridCol w="870858">
                  <a:extLst>
                    <a:ext uri="{9D8B030D-6E8A-4147-A177-3AD203B41FA5}">
                      <a16:colId xmlns:a16="http://schemas.microsoft.com/office/drawing/2014/main" val="334977953"/>
                    </a:ext>
                  </a:extLst>
                </a:gridCol>
                <a:gridCol w="870858">
                  <a:extLst>
                    <a:ext uri="{9D8B030D-6E8A-4147-A177-3AD203B41FA5}">
                      <a16:colId xmlns:a16="http://schemas.microsoft.com/office/drawing/2014/main" val="3840632020"/>
                    </a:ext>
                  </a:extLst>
                </a:gridCol>
              </a:tblGrid>
              <a:tr h="332959">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文書３</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寿司</a:t>
                      </a:r>
                    </a:p>
                  </a:txBody>
                  <a:tcPr/>
                </a:tc>
                <a:tc>
                  <a:txBody>
                    <a:bodyPr/>
                    <a:lstStyle/>
                    <a:p>
                      <a:pPr algn="ctr"/>
                      <a:r>
                        <a:rPr kumimoji="1" lang="ja-JP" altLang="en-US">
                          <a:latin typeface="メイリオ" panose="020B0604030504040204" pitchFamily="50" charset="-128"/>
                          <a:ea typeface="メイリオ" panose="020B0604030504040204" pitchFamily="50" charset="-128"/>
                        </a:rPr>
                        <a:t>を</a:t>
                      </a:r>
                    </a:p>
                  </a:txBody>
                  <a:tcPr/>
                </a:tc>
                <a:tc>
                  <a:txBody>
                    <a:bodyPr/>
                    <a:lstStyle/>
                    <a:p>
                      <a:pPr algn="ctr"/>
                      <a:r>
                        <a:rPr kumimoji="1" lang="ja-JP" altLang="en-US">
                          <a:latin typeface="メイリオ" panose="020B0604030504040204" pitchFamily="50" charset="-128"/>
                          <a:ea typeface="メイリオ" panose="020B0604030504040204" pitchFamily="50" charset="-128"/>
                        </a:rPr>
                        <a:t>味見</a:t>
                      </a:r>
                    </a:p>
                  </a:txBody>
                  <a:tcPr/>
                </a:tc>
                <a:tc>
                  <a:txBody>
                    <a:bodyPr/>
                    <a:lstStyle/>
                    <a:p>
                      <a:pPr algn="ctr"/>
                      <a:r>
                        <a:rPr kumimoji="1" lang="ja-JP" altLang="en-US">
                          <a:latin typeface="メイリオ" panose="020B0604030504040204" pitchFamily="50" charset="-128"/>
                          <a:ea typeface="メイリオ" panose="020B0604030504040204" pitchFamily="50" charset="-128"/>
                        </a:rPr>
                        <a:t>し</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190262">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0.6</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3" name="表 32">
            <a:extLst>
              <a:ext uri="{FF2B5EF4-FFF2-40B4-BE49-F238E27FC236}">
                <a16:creationId xmlns:a16="http://schemas.microsoft.com/office/drawing/2014/main" id="{2B3A7CA1-09F4-E29C-A9DD-1103F95A58F4}"/>
              </a:ext>
            </a:extLst>
          </p:cNvPr>
          <p:cNvGraphicFramePr>
            <a:graphicFrameLocks noGrp="1"/>
          </p:cNvGraphicFramePr>
          <p:nvPr>
            <p:extLst>
              <p:ext uri="{D42A27DB-BD31-4B8C-83A1-F6EECF244321}">
                <p14:modId xmlns:p14="http://schemas.microsoft.com/office/powerpoint/2010/main" val="1699408228"/>
              </p:ext>
            </p:extLst>
          </p:nvPr>
        </p:nvGraphicFramePr>
        <p:xfrm>
          <a:off x="10051308" y="3023360"/>
          <a:ext cx="1815194" cy="3155438"/>
        </p:xfrm>
        <a:graphic>
          <a:graphicData uri="http://schemas.openxmlformats.org/drawingml/2006/table">
            <a:tbl>
              <a:tblPr firstRow="1" bandRow="1">
                <a:tableStyleId>{5940675A-B579-460E-94D1-54222C63F5DA}</a:tableStyleId>
              </a:tblPr>
              <a:tblGrid>
                <a:gridCol w="907597">
                  <a:extLst>
                    <a:ext uri="{9D8B030D-6E8A-4147-A177-3AD203B41FA5}">
                      <a16:colId xmlns:a16="http://schemas.microsoft.com/office/drawing/2014/main" val="2278718772"/>
                    </a:ext>
                  </a:extLst>
                </a:gridCol>
                <a:gridCol w="907597">
                  <a:extLst>
                    <a:ext uri="{9D8B030D-6E8A-4147-A177-3AD203B41FA5}">
                      <a16:colId xmlns:a16="http://schemas.microsoft.com/office/drawing/2014/main" val="298249207"/>
                    </a:ext>
                  </a:extLst>
                </a:gridCol>
              </a:tblGrid>
              <a:tr h="911998">
                <a:tc gridSpan="2">
                  <a:txBody>
                    <a:bodyPr/>
                    <a:lstStyle/>
                    <a:p>
                      <a:r>
                        <a:rPr kumimoji="1" lang="ja-JP" altLang="en-US">
                          <a:latin typeface="メイリオ" panose="020B0604030504040204" pitchFamily="50" charset="-128"/>
                          <a:ea typeface="メイリオ" panose="020B0604030504040204" pitchFamily="50" charset="-128"/>
                        </a:rPr>
                        <a:t>文書の中の検索ワード重要が高い順</a:t>
                      </a:r>
                    </a:p>
                  </a:txBody>
                  <a:tcPr/>
                </a:tc>
                <a:tc hMerge="1">
                  <a:txBody>
                    <a:bodyPr/>
                    <a:lstStyle/>
                    <a:p>
                      <a:endParaRPr kumimoji="1" lang="ja-JP" altLang="en-US"/>
                    </a:p>
                  </a:txBody>
                  <a:tcPr/>
                </a:tc>
                <a:extLst>
                  <a:ext uri="{0D108BD9-81ED-4DB2-BD59-A6C34878D82A}">
                    <a16:rowId xmlns:a16="http://schemas.microsoft.com/office/drawing/2014/main" val="3003068683"/>
                  </a:ext>
                </a:extLst>
              </a:tr>
              <a:tr h="911998">
                <a:tc>
                  <a:txBody>
                    <a:bodyPr/>
                    <a:lstStyle/>
                    <a:p>
                      <a:r>
                        <a:rPr kumimoji="1" lang="en-US" altLang="ja-JP">
                          <a:latin typeface="メイリオ" panose="020B0604030504040204" pitchFamily="50" charset="-128"/>
                          <a:ea typeface="メイリオ" panose="020B0604030504040204" pitchFamily="50" charset="-128"/>
                        </a:rPr>
                        <a:t>1.1</a:t>
                      </a:r>
                    </a:p>
                    <a:p>
                      <a:r>
                        <a:rPr kumimoji="1" lang="en-US" altLang="ja-JP">
                          <a:latin typeface="メイリオ" panose="020B0604030504040204" pitchFamily="50" charset="-128"/>
                          <a:ea typeface="メイリオ" panose="020B0604030504040204" pitchFamily="50" charset="-128"/>
                        </a:rPr>
                        <a:t>/ 6</a:t>
                      </a:r>
                    </a:p>
                  </a:txBody>
                  <a:tcPr>
                    <a:solidFill>
                      <a:srgbClr val="92D050"/>
                    </a:solidFill>
                  </a:tcPr>
                </a:tc>
                <a:tc>
                  <a:txBody>
                    <a:bodyPr/>
                    <a:lstStyle/>
                    <a:p>
                      <a:r>
                        <a:rPr kumimoji="1" lang="ja-JP" altLang="en-US" dirty="0">
                          <a:latin typeface="メイリオ" panose="020B0604030504040204" pitchFamily="50" charset="-128"/>
                          <a:ea typeface="メイリオ" panose="020B0604030504040204" pitchFamily="50" charset="-128"/>
                        </a:rPr>
                        <a:t>文書１</a:t>
                      </a:r>
                    </a:p>
                  </a:txBody>
                  <a:tcPr/>
                </a:tc>
                <a:extLst>
                  <a:ext uri="{0D108BD9-81ED-4DB2-BD59-A6C34878D82A}">
                    <a16:rowId xmlns:a16="http://schemas.microsoft.com/office/drawing/2014/main" val="3626988992"/>
                  </a:ext>
                </a:extLst>
              </a:tr>
              <a:tr h="664520">
                <a:tc>
                  <a:txBody>
                    <a:bodyPr/>
                    <a:lstStyle/>
                    <a:p>
                      <a:r>
                        <a:rPr kumimoji="1" lang="en-US" altLang="ja-JP">
                          <a:latin typeface="メイリオ" panose="020B0604030504040204" pitchFamily="50" charset="-128"/>
                          <a:ea typeface="メイリオ" panose="020B0604030504040204" pitchFamily="50" charset="-128"/>
                        </a:rPr>
                        <a:t>0.6</a:t>
                      </a:r>
                    </a:p>
                    <a:p>
                      <a:r>
                        <a:rPr kumimoji="1" lang="en-US" altLang="ja-JP">
                          <a:latin typeface="メイリオ" panose="020B0604030504040204" pitchFamily="50" charset="-128"/>
                          <a:ea typeface="メイリオ" panose="020B0604030504040204" pitchFamily="50" charset="-128"/>
                        </a:rPr>
                        <a:t>/ 7</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r>
                        <a:rPr kumimoji="1" lang="ja-JP" altLang="en-US">
                          <a:latin typeface="メイリオ" panose="020B0604030504040204" pitchFamily="50" charset="-128"/>
                          <a:ea typeface="メイリオ" panose="020B0604030504040204" pitchFamily="50" charset="-128"/>
                        </a:rPr>
                        <a:t>文書３</a:t>
                      </a:r>
                    </a:p>
                  </a:txBody>
                  <a:tcPr/>
                </a:tc>
                <a:extLst>
                  <a:ext uri="{0D108BD9-81ED-4DB2-BD59-A6C34878D82A}">
                    <a16:rowId xmlns:a16="http://schemas.microsoft.com/office/drawing/2014/main" val="3596630528"/>
                  </a:ext>
                </a:extLst>
              </a:tr>
              <a:tr h="664520">
                <a:tc>
                  <a:txBody>
                    <a:bodyPr/>
                    <a:lstStyle/>
                    <a:p>
                      <a:r>
                        <a:rPr kumimoji="1" lang="en-US" altLang="ja-JP">
                          <a:latin typeface="メイリオ" panose="020B0604030504040204" pitchFamily="50" charset="-128"/>
                          <a:ea typeface="メイリオ" panose="020B0604030504040204" pitchFamily="50" charset="-128"/>
                        </a:rPr>
                        <a:t>0.5</a:t>
                      </a:r>
                    </a:p>
                    <a:p>
                      <a:r>
                        <a:rPr kumimoji="1" lang="en-US" altLang="ja-JP">
                          <a:latin typeface="メイリオ" panose="020B0604030504040204" pitchFamily="50" charset="-128"/>
                          <a:ea typeface="メイリオ" panose="020B0604030504040204" pitchFamily="50" charset="-128"/>
                        </a:rPr>
                        <a:t>/8</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r>
                        <a:rPr kumimoji="1" lang="ja-JP" altLang="en-US" dirty="0">
                          <a:latin typeface="メイリオ" panose="020B0604030504040204" pitchFamily="50" charset="-128"/>
                          <a:ea typeface="メイリオ" panose="020B0604030504040204" pitchFamily="50" charset="-128"/>
                        </a:rPr>
                        <a:t>文書２</a:t>
                      </a:r>
                    </a:p>
                  </a:txBody>
                  <a:tcPr/>
                </a:tc>
                <a:extLst>
                  <a:ext uri="{0D108BD9-81ED-4DB2-BD59-A6C34878D82A}">
                    <a16:rowId xmlns:a16="http://schemas.microsoft.com/office/drawing/2014/main" val="1220035788"/>
                  </a:ext>
                </a:extLst>
              </a:tr>
            </a:tbl>
          </a:graphicData>
        </a:graphic>
      </p:graphicFrame>
      <p:graphicFrame>
        <p:nvGraphicFramePr>
          <p:cNvPr id="6" name="表 5">
            <a:extLst>
              <a:ext uri="{FF2B5EF4-FFF2-40B4-BE49-F238E27FC236}">
                <a16:creationId xmlns:a16="http://schemas.microsoft.com/office/drawing/2014/main" id="{26220862-6A7F-B9F1-F620-960BD7731D64}"/>
              </a:ext>
            </a:extLst>
          </p:cNvPr>
          <p:cNvGraphicFramePr>
            <a:graphicFrameLocks noGrp="1"/>
          </p:cNvGraphicFramePr>
          <p:nvPr>
            <p:extLst>
              <p:ext uri="{D42A27DB-BD31-4B8C-83A1-F6EECF244321}">
                <p14:modId xmlns:p14="http://schemas.microsoft.com/office/powerpoint/2010/main" val="1764598585"/>
              </p:ext>
            </p:extLst>
          </p:nvPr>
        </p:nvGraphicFramePr>
        <p:xfrm>
          <a:off x="303146" y="3429000"/>
          <a:ext cx="1344385" cy="2752200"/>
        </p:xfrm>
        <a:graphic>
          <a:graphicData uri="http://schemas.openxmlformats.org/drawingml/2006/table">
            <a:tbl>
              <a:tblPr firstRow="1" bandRow="1">
                <a:tableStyleId>{5940675A-B579-460E-94D1-54222C63F5DA}</a:tableStyleId>
              </a:tblPr>
              <a:tblGrid>
                <a:gridCol w="1344385">
                  <a:extLst>
                    <a:ext uri="{9D8B030D-6E8A-4147-A177-3AD203B41FA5}">
                      <a16:colId xmlns:a16="http://schemas.microsoft.com/office/drawing/2014/main" val="793903552"/>
                    </a:ext>
                  </a:extLst>
                </a:gridCol>
              </a:tblGrid>
              <a:tr h="550440">
                <a:tc>
                  <a:txBody>
                    <a:bodyPr/>
                    <a:lstStyle/>
                    <a:p>
                      <a:r>
                        <a:rPr kumimoji="1" lang="ja-JP" altLang="en-US">
                          <a:latin typeface="メイリオ" panose="020B0604030504040204" pitchFamily="50" charset="-128"/>
                          <a:ea typeface="メイリオ" panose="020B0604030504040204" pitchFamily="50" charset="-128"/>
                        </a:rPr>
                        <a:t>検索ワード</a:t>
                      </a:r>
                    </a:p>
                  </a:txBody>
                  <a:tcPr/>
                </a:tc>
                <a:extLst>
                  <a:ext uri="{0D108BD9-81ED-4DB2-BD59-A6C34878D82A}">
                    <a16:rowId xmlns:a16="http://schemas.microsoft.com/office/drawing/2014/main" val="2157468019"/>
                  </a:ext>
                </a:extLst>
              </a:tr>
              <a:tr h="550440">
                <a:tc>
                  <a:txBody>
                    <a:bodyPr/>
                    <a:lstStyle/>
                    <a:p>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extLst>
                  <a:ext uri="{0D108BD9-81ED-4DB2-BD59-A6C34878D82A}">
                    <a16:rowId xmlns:a16="http://schemas.microsoft.com/office/drawing/2014/main" val="3787041701"/>
                  </a:ext>
                </a:extLst>
              </a:tr>
              <a:tr h="550440">
                <a:tc>
                  <a:txBody>
                    <a:bodyPr/>
                    <a:lstStyle/>
                    <a:p>
                      <a:r>
                        <a:rPr kumimoji="1" lang="ja-JP" altLang="en-US">
                          <a:latin typeface="メイリオ" panose="020B0604030504040204" pitchFamily="50" charset="-128"/>
                          <a:ea typeface="メイリオ" panose="020B0604030504040204" pitchFamily="50" charset="-128"/>
                        </a:rPr>
                        <a:t>部長</a:t>
                      </a:r>
                    </a:p>
                  </a:txBody>
                  <a:tcPr>
                    <a:solidFill>
                      <a:schemeClr val="accent1">
                        <a:lumMod val="40000"/>
                        <a:lumOff val="60000"/>
                      </a:schemeClr>
                    </a:solidFill>
                  </a:tcPr>
                </a:tc>
                <a:extLst>
                  <a:ext uri="{0D108BD9-81ED-4DB2-BD59-A6C34878D82A}">
                    <a16:rowId xmlns:a16="http://schemas.microsoft.com/office/drawing/2014/main" val="3486003039"/>
                  </a:ext>
                </a:extLst>
              </a:tr>
              <a:tr h="550440">
                <a:tc>
                  <a:txBody>
                    <a:bodyPr/>
                    <a:lstStyle/>
                    <a:p>
                      <a:r>
                        <a:rPr kumimoji="1" lang="ja-JP" altLang="en-US">
                          <a:latin typeface="メイリオ" panose="020B0604030504040204" pitchFamily="50" charset="-128"/>
                          <a:ea typeface="メイリオ" panose="020B0604030504040204" pitchFamily="50" charset="-128"/>
                        </a:rPr>
                        <a:t>中川</a:t>
                      </a:r>
                    </a:p>
                  </a:txBody>
                  <a:tcPr>
                    <a:solidFill>
                      <a:schemeClr val="accent1">
                        <a:lumMod val="40000"/>
                        <a:lumOff val="60000"/>
                      </a:schemeClr>
                    </a:solidFill>
                  </a:tcPr>
                </a:tc>
                <a:extLst>
                  <a:ext uri="{0D108BD9-81ED-4DB2-BD59-A6C34878D82A}">
                    <a16:rowId xmlns:a16="http://schemas.microsoft.com/office/drawing/2014/main" val="1923236788"/>
                  </a:ext>
                </a:extLst>
              </a:tr>
              <a:tr h="550440">
                <a:tc>
                  <a:txBody>
                    <a:bodyPr/>
                    <a:lstStyle/>
                    <a:p>
                      <a:r>
                        <a:rPr kumimoji="1" lang="ja-JP" altLang="en-US">
                          <a:latin typeface="メイリオ" panose="020B0604030504040204" pitchFamily="50" charset="-128"/>
                          <a:ea typeface="メイリオ" panose="020B0604030504040204" pitchFamily="50" charset="-128"/>
                        </a:rPr>
                        <a:t>麗子</a:t>
                      </a:r>
                    </a:p>
                  </a:txBody>
                  <a:tcPr>
                    <a:solidFill>
                      <a:schemeClr val="accent1">
                        <a:lumMod val="40000"/>
                        <a:lumOff val="60000"/>
                      </a:schemeClr>
                    </a:solidFill>
                  </a:tcPr>
                </a:tc>
                <a:extLst>
                  <a:ext uri="{0D108BD9-81ED-4DB2-BD59-A6C34878D82A}">
                    <a16:rowId xmlns:a16="http://schemas.microsoft.com/office/drawing/2014/main" val="2259505891"/>
                  </a:ext>
                </a:extLst>
              </a:tr>
            </a:tbl>
          </a:graphicData>
        </a:graphic>
      </p:graphicFrame>
      <p:sp>
        <p:nvSpPr>
          <p:cNvPr id="10" name="タイトル 9">
            <a:extLst>
              <a:ext uri="{FF2B5EF4-FFF2-40B4-BE49-F238E27FC236}">
                <a16:creationId xmlns:a16="http://schemas.microsoft.com/office/drawing/2014/main" id="{48EE3E1B-8F95-F882-627E-18E22C700AA4}"/>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検索機能：検索</a:t>
            </a:r>
            <a:endParaRPr lang="ja-JP" altLang="en-US"/>
          </a:p>
        </p:txBody>
      </p:sp>
      <p:sp>
        <p:nvSpPr>
          <p:cNvPr id="2" name="テキスト ボックス 1">
            <a:extLst>
              <a:ext uri="{FF2B5EF4-FFF2-40B4-BE49-F238E27FC236}">
                <a16:creationId xmlns:a16="http://schemas.microsoft.com/office/drawing/2014/main" id="{75179666-D758-662A-C52A-70D412266977}"/>
              </a:ext>
            </a:extLst>
          </p:cNvPr>
          <p:cNvSpPr txBox="1"/>
          <p:nvPr/>
        </p:nvSpPr>
        <p:spPr>
          <a:xfrm>
            <a:off x="9909145" y="421881"/>
            <a:ext cx="1531741" cy="646331"/>
          </a:xfrm>
          <a:prstGeom prst="rect">
            <a:avLst/>
          </a:prstGeom>
          <a:solidFill>
            <a:srgbClr val="FF0000"/>
          </a:solidFill>
          <a:ln>
            <a:solidFill>
              <a:srgbClr val="FF0000"/>
            </a:solidFill>
          </a:ln>
        </p:spPr>
        <p:txBody>
          <a:bodyPr wrap="square" rtlCol="0">
            <a:spAutoFit/>
          </a:bodyPr>
          <a:lstStyle/>
          <a:p>
            <a:pPr algn="ctr"/>
            <a:r>
              <a:rPr lang="en-US" altLang="ja-JP">
                <a:solidFill>
                  <a:schemeClr val="bg1"/>
                </a:solidFill>
                <a:latin typeface="メイリオ" panose="020B0604030504040204" pitchFamily="50" charset="-128"/>
                <a:ea typeface="メイリオ" panose="020B0604030504040204" pitchFamily="50" charset="-128"/>
              </a:rPr>
              <a:t>r</a:t>
            </a:r>
            <a:r>
              <a:rPr kumimoji="1" lang="en-US" altLang="ja-JP" sz="1800">
                <a:solidFill>
                  <a:schemeClr val="bg1"/>
                </a:solidFill>
                <a:latin typeface="メイリオ" panose="020B0604030504040204" pitchFamily="50" charset="-128"/>
                <a:ea typeface="メイリオ" panose="020B0604030504040204" pitchFamily="50" charset="-128"/>
              </a:rPr>
              <a:t>esultaudio.html</a:t>
            </a:r>
            <a:endParaRPr kumimoji="1" lang="ja-JP" altLang="en-US">
              <a:solidFill>
                <a:schemeClr val="bg1"/>
              </a:solidFill>
            </a:endParaRPr>
          </a:p>
        </p:txBody>
      </p:sp>
      <p:sp>
        <p:nvSpPr>
          <p:cNvPr id="4" name="テキスト ボックス 3">
            <a:extLst>
              <a:ext uri="{FF2B5EF4-FFF2-40B4-BE49-F238E27FC236}">
                <a16:creationId xmlns:a16="http://schemas.microsoft.com/office/drawing/2014/main" id="{7820E879-981E-7948-4FF6-5E7F20FBB30E}"/>
              </a:ext>
            </a:extLst>
          </p:cNvPr>
          <p:cNvSpPr txBox="1"/>
          <p:nvPr/>
        </p:nvSpPr>
        <p:spPr>
          <a:xfrm>
            <a:off x="8132712" y="2838694"/>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6</a:t>
            </a:r>
            <a:endParaRPr kumimoji="1" lang="ja-JP" altLang="en-US" b="1">
              <a:solidFill>
                <a:srgbClr val="FF000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D6A06745-218C-B913-9F15-4C1374A45169}"/>
              </a:ext>
            </a:extLst>
          </p:cNvPr>
          <p:cNvSpPr txBox="1"/>
          <p:nvPr/>
        </p:nvSpPr>
        <p:spPr>
          <a:xfrm>
            <a:off x="9003563" y="5576565"/>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7</a:t>
            </a:r>
            <a:endParaRPr kumimoji="1" lang="ja-JP" altLang="en-US" b="1">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8D9FEEE5-F40B-A23A-665E-74BFC50FFB89}"/>
              </a:ext>
            </a:extLst>
          </p:cNvPr>
          <p:cNvSpPr txBox="1"/>
          <p:nvPr/>
        </p:nvSpPr>
        <p:spPr>
          <a:xfrm>
            <a:off x="8853874" y="3736611"/>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8</a:t>
            </a:r>
            <a:endParaRPr kumimoji="1" lang="ja-JP" altLang="en-US" b="1">
              <a:solidFill>
                <a:srgbClr val="FF0000"/>
              </a:solidFill>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5B6D8B48-ABC8-82FF-7594-434A6D912ED4}"/>
              </a:ext>
            </a:extLst>
          </p:cNvPr>
          <p:cNvCxnSpPr/>
          <p:nvPr/>
        </p:nvCxnSpPr>
        <p:spPr>
          <a:xfrm flipH="1">
            <a:off x="7566655" y="3049420"/>
            <a:ext cx="566057" cy="2830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9290EB32-A1A3-B300-1615-8DE8637361E3}"/>
              </a:ext>
            </a:extLst>
          </p:cNvPr>
          <p:cNvCxnSpPr/>
          <p:nvPr/>
        </p:nvCxnSpPr>
        <p:spPr>
          <a:xfrm flipH="1">
            <a:off x="8339541" y="4044483"/>
            <a:ext cx="566057" cy="2830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7">
            <a:extLst>
              <a:ext uri="{FF2B5EF4-FFF2-40B4-BE49-F238E27FC236}">
                <a16:creationId xmlns:a16="http://schemas.microsoft.com/office/drawing/2014/main" id="{CC93FDA1-877C-963E-BB1D-5253CCDA192A}"/>
              </a:ext>
            </a:extLst>
          </p:cNvPr>
          <p:cNvSpPr>
            <a:spLocks noGrp="1"/>
          </p:cNvSpPr>
          <p:nvPr>
            <p:ph type="sldNum" sz="quarter" idx="12"/>
          </p:nvPr>
        </p:nvSpPr>
        <p:spPr/>
        <p:txBody>
          <a:bodyPr/>
          <a:lstStyle/>
          <a:p>
            <a:fld id="{89C7EBDD-4667-45BA-9CA7-CF6F054EBD43}" type="slidenum">
              <a:rPr lang="ja-JP" altLang="en-US" smtClean="0"/>
              <a:pPr/>
              <a:t>31</a:t>
            </a:fld>
            <a:endParaRPr lang="ja-JP" altLang="en-US" dirty="0"/>
          </a:p>
        </p:txBody>
      </p:sp>
    </p:spTree>
    <p:extLst>
      <p:ext uri="{BB962C8B-B14F-4D97-AF65-F5344CB8AC3E}">
        <p14:creationId xmlns:p14="http://schemas.microsoft.com/office/powerpoint/2010/main" val="22380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E5769-2BB6-38AB-2D15-6D38822EE7B5}"/>
              </a:ext>
            </a:extLst>
          </p:cNvPr>
          <p:cNvSpPr>
            <a:spLocks noGrp="1"/>
          </p:cNvSpPr>
          <p:nvPr>
            <p:ph type="title"/>
          </p:nvPr>
        </p:nvSpPr>
        <p:spPr>
          <a:ln>
            <a:solidFill>
              <a:schemeClr val="bg1"/>
            </a:solidFill>
          </a:ln>
        </p:spPr>
        <p:txBody>
          <a:bodyPr/>
          <a:lstStyle/>
          <a:p>
            <a:r>
              <a:rPr kumimoji="1" lang="ja-JP" altLang="en-US">
                <a:latin typeface="メイリオ" panose="020B0604030504040204" pitchFamily="50" charset="-128"/>
                <a:ea typeface="メイリオ" panose="020B0604030504040204" pitchFamily="50" charset="-128"/>
              </a:rPr>
              <a:t>検索機能：遷移図</a:t>
            </a:r>
            <a:endParaRPr kumimoji="1" lang="ja-JP" altLang="en-US"/>
          </a:p>
        </p:txBody>
      </p:sp>
      <p:grpSp>
        <p:nvGrpSpPr>
          <p:cNvPr id="36" name="グループ化 35">
            <a:extLst>
              <a:ext uri="{FF2B5EF4-FFF2-40B4-BE49-F238E27FC236}">
                <a16:creationId xmlns:a16="http://schemas.microsoft.com/office/drawing/2014/main" id="{B194B93A-BC2E-64B3-4A15-F784E55D89FF}"/>
              </a:ext>
            </a:extLst>
          </p:cNvPr>
          <p:cNvGrpSpPr/>
          <p:nvPr/>
        </p:nvGrpSpPr>
        <p:grpSpPr>
          <a:xfrm>
            <a:off x="570202" y="1977052"/>
            <a:ext cx="11051596" cy="4237984"/>
            <a:chOff x="391601" y="2505689"/>
            <a:chExt cx="11051596" cy="4237984"/>
          </a:xfrm>
        </p:grpSpPr>
        <p:sp>
          <p:nvSpPr>
            <p:cNvPr id="6" name="テキスト ボックス 5">
              <a:extLst>
                <a:ext uri="{FF2B5EF4-FFF2-40B4-BE49-F238E27FC236}">
                  <a16:creationId xmlns:a16="http://schemas.microsoft.com/office/drawing/2014/main" id="{16D8A1A8-B71C-6448-CE3F-EE7B4E0A7152}"/>
                </a:ext>
              </a:extLst>
            </p:cNvPr>
            <p:cNvSpPr txBox="1"/>
            <p:nvPr/>
          </p:nvSpPr>
          <p:spPr>
            <a:xfrm>
              <a:off x="6537884" y="5551648"/>
              <a:ext cx="2535355" cy="646331"/>
            </a:xfrm>
            <a:prstGeom prst="rect">
              <a:avLst/>
            </a:prstGeom>
            <a:noFill/>
            <a:ln w="38100">
              <a:solidFill>
                <a:schemeClr val="accent1">
                  <a:lumMod val="20000"/>
                  <a:lumOff val="80000"/>
                </a:schemeClr>
              </a:solidFill>
            </a:ln>
            <a:effectLst>
              <a:softEdge rad="0"/>
            </a:effectLst>
          </p:spPr>
          <p:txBody>
            <a:bodyPr wrap="square" rtlCol="0">
              <a:spAutoFit/>
            </a:bodyPr>
            <a:lstStyle/>
            <a:p>
              <a:r>
                <a:rPr lang="ja-JP" altLang="en-US">
                  <a:solidFill>
                    <a:schemeClr val="bg1">
                      <a:lumMod val="75000"/>
                    </a:schemeClr>
                  </a:solidFill>
                  <a:latin typeface="メイリオ" panose="020B0604030504040204" pitchFamily="50" charset="-128"/>
                  <a:ea typeface="メイリオ" panose="020B0604030504040204" pitchFamily="50" charset="-128"/>
                </a:rPr>
                <a:t>楽曲「夜空」の歌詞の</a:t>
              </a:r>
              <a:endParaRPr lang="en-US" altLang="ja-JP">
                <a:solidFill>
                  <a:schemeClr val="bg1">
                    <a:lumMod val="75000"/>
                  </a:schemeClr>
                </a:solidFill>
                <a:latin typeface="メイリオ" panose="020B0604030504040204" pitchFamily="50" charset="-128"/>
                <a:ea typeface="メイリオ" panose="020B0604030504040204" pitchFamily="50" charset="-128"/>
              </a:endParaRPr>
            </a:p>
            <a:p>
              <a:r>
                <a:rPr lang="en-US" altLang="ja-JP">
                  <a:solidFill>
                    <a:schemeClr val="bg1">
                      <a:lumMod val="75000"/>
                    </a:schemeClr>
                  </a:solidFill>
                  <a:latin typeface="メイリオ" panose="020B0604030504040204" pitchFamily="50" charset="-128"/>
                  <a:ea typeface="メイリオ" panose="020B0604030504040204" pitchFamily="50" charset="-128"/>
                </a:rPr>
                <a:t>cos</a:t>
              </a:r>
              <a:r>
                <a:rPr lang="ja-JP" altLang="en-US">
                  <a:solidFill>
                    <a:schemeClr val="bg1">
                      <a:lumMod val="75000"/>
                    </a:schemeClr>
                  </a:solidFill>
                  <a:latin typeface="メイリオ" panose="020B0604030504040204" pitchFamily="50" charset="-128"/>
                  <a:ea typeface="メイリオ" panose="020B0604030504040204" pitchFamily="50" charset="-128"/>
                </a:rPr>
                <a:t>類似度計算</a:t>
              </a:r>
              <a:endParaRPr kumimoji="1" lang="ja-JP" altLang="en-US">
                <a:solidFill>
                  <a:schemeClr val="bg1">
                    <a:lumMod val="75000"/>
                  </a:schemeClr>
                </a:solidFill>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95554DAC-DA79-C674-81DE-D3F1DD8A9EE6}"/>
                </a:ext>
              </a:extLst>
            </p:cNvPr>
            <p:cNvGrpSpPr/>
            <p:nvPr/>
          </p:nvGrpSpPr>
          <p:grpSpPr>
            <a:xfrm>
              <a:off x="4455278" y="2505689"/>
              <a:ext cx="2808514" cy="2124219"/>
              <a:chOff x="4455278" y="2505689"/>
              <a:chExt cx="2808514" cy="2124219"/>
            </a:xfrm>
          </p:grpSpPr>
          <p:sp>
            <p:nvSpPr>
              <p:cNvPr id="8" name="テキスト ボックス 7">
                <a:extLst>
                  <a:ext uri="{FF2B5EF4-FFF2-40B4-BE49-F238E27FC236}">
                    <a16:creationId xmlns:a16="http://schemas.microsoft.com/office/drawing/2014/main" id="{F113501A-8E35-CDE8-DF93-56ABD5C66C1D}"/>
                  </a:ext>
                </a:extLst>
              </p:cNvPr>
              <p:cNvSpPr txBox="1"/>
              <p:nvPr/>
            </p:nvSpPr>
            <p:spPr>
              <a:xfrm>
                <a:off x="4455278" y="2505689"/>
                <a:ext cx="2808514"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検索機能１、</a:t>
                </a:r>
                <a:r>
                  <a:rPr kumimoji="1" lang="en-US" altLang="ja-JP">
                    <a:latin typeface="メイリオ" panose="020B0604030504040204" pitchFamily="50" charset="-128"/>
                    <a:ea typeface="メイリオ" panose="020B0604030504040204" pitchFamily="50" charset="-128"/>
                  </a:rPr>
                  <a:t>resultsaudio.html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51226D-FCD3-C0A7-F776-11B0305E295F}"/>
                  </a:ext>
                </a:extLst>
              </p:cNvPr>
              <p:cNvSpPr txBox="1"/>
              <p:nvPr/>
            </p:nvSpPr>
            <p:spPr>
              <a:xfrm>
                <a:off x="4455278" y="3152580"/>
                <a:ext cx="2808514" cy="1477328"/>
              </a:xfrm>
              <a:prstGeom prst="rect">
                <a:avLst/>
              </a:prstGeom>
              <a:noFill/>
              <a:ln>
                <a:solidFill>
                  <a:schemeClr val="tx1"/>
                </a:solidFill>
              </a:ln>
            </p:spPr>
            <p:txBody>
              <a:bodyPr wrap="square" rtlCol="0">
                <a:spAutoFit/>
              </a:bodyPr>
              <a:lstStyle/>
              <a:p>
                <a:r>
                  <a:rPr kumimoji="1" lang="en-US" altLang="ja-JP" b="1">
                    <a:solidFill>
                      <a:srgbClr val="0070C0"/>
                    </a:solidFill>
                    <a:latin typeface="メイリオ" panose="020B0604030504040204" pitchFamily="50" charset="-128"/>
                    <a:ea typeface="メイリオ" panose="020B0604030504040204" pitchFamily="50" charset="-128"/>
                  </a:rPr>
                  <a:t>TFIDF</a:t>
                </a:r>
                <a:r>
                  <a:rPr kumimoji="1" lang="ja-JP" altLang="en-US" b="1">
                    <a:solidFill>
                      <a:srgbClr val="0070C0"/>
                    </a:solidFill>
                    <a:latin typeface="メイリオ" panose="020B0604030504040204" pitchFamily="50" charset="-128"/>
                    <a:ea typeface="メイリオ" panose="020B0604030504040204" pitchFamily="50" charset="-128"/>
                  </a:rPr>
                  <a:t>値の高い順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１</a:t>
                </a:r>
                <a:r>
                  <a:rPr lang="ja-JP" altLang="en-US" b="1" u="sng">
                    <a:latin typeface="メイリオ" panose="020B0604030504040204" pitchFamily="50" charset="-128"/>
                    <a:ea typeface="メイリオ" panose="020B0604030504040204" pitchFamily="50" charset="-128"/>
                  </a:rPr>
                  <a:t>夜空</a:t>
                </a:r>
                <a:endParaRPr lang="en-US" altLang="ja-JP" b="1" u="sng">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２昆虫</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３地球</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lang="en-US" altLang="ja-JP">
                  <a:latin typeface="メイリオ" panose="020B0604030504040204" pitchFamily="50" charset="-128"/>
                  <a:ea typeface="メイリオ" panose="020B0604030504040204" pitchFamily="50" charset="-128"/>
                </a:endParaRPr>
              </a:p>
            </p:txBody>
          </p:sp>
        </p:grpSp>
        <p:cxnSp>
          <p:nvCxnSpPr>
            <p:cNvPr id="10" name="直線矢印コネクタ 9">
              <a:extLst>
                <a:ext uri="{FF2B5EF4-FFF2-40B4-BE49-F238E27FC236}">
                  <a16:creationId xmlns:a16="http://schemas.microsoft.com/office/drawing/2014/main" id="{337F05E9-A841-2207-2EA5-D7FBC1078661}"/>
                </a:ext>
              </a:extLst>
            </p:cNvPr>
            <p:cNvCxnSpPr/>
            <p:nvPr/>
          </p:nvCxnSpPr>
          <p:spPr>
            <a:xfrm>
              <a:off x="3503442" y="3429000"/>
              <a:ext cx="6204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273BEE23-D8FC-48A3-8FB7-96E9DEDFDFE0}"/>
                </a:ext>
              </a:extLst>
            </p:cNvPr>
            <p:cNvGrpSpPr/>
            <p:nvPr/>
          </p:nvGrpSpPr>
          <p:grpSpPr>
            <a:xfrm>
              <a:off x="5087275" y="3515639"/>
              <a:ext cx="1957129" cy="1482361"/>
              <a:chOff x="6119195" y="2741893"/>
              <a:chExt cx="1957129" cy="1482361"/>
            </a:xfrm>
          </p:grpSpPr>
          <p:sp>
            <p:nvSpPr>
              <p:cNvPr id="13" name="フリーフォーム: 図形 12">
                <a:extLst>
                  <a:ext uri="{FF2B5EF4-FFF2-40B4-BE49-F238E27FC236}">
                    <a16:creationId xmlns:a16="http://schemas.microsoft.com/office/drawing/2014/main" id="{2A1719F0-4199-2002-D8D5-9C4CFA03C793}"/>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F091C51C-48C7-050F-7FF0-54B6046F6F94}"/>
                  </a:ext>
                </a:extLst>
              </p:cNvPr>
              <p:cNvSpPr txBox="1"/>
              <p:nvPr/>
            </p:nvSpPr>
            <p:spPr>
              <a:xfrm>
                <a:off x="6698888" y="3440668"/>
                <a:ext cx="1240970" cy="369332"/>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クリック</a:t>
                </a:r>
              </a:p>
            </p:txBody>
          </p:sp>
        </p:grpSp>
        <p:cxnSp>
          <p:nvCxnSpPr>
            <p:cNvPr id="16" name="直線矢印コネクタ 15">
              <a:extLst>
                <a:ext uri="{FF2B5EF4-FFF2-40B4-BE49-F238E27FC236}">
                  <a16:creationId xmlns:a16="http://schemas.microsoft.com/office/drawing/2014/main" id="{D10660C7-B384-69AE-E107-6ACF75235EE6}"/>
                </a:ext>
              </a:extLst>
            </p:cNvPr>
            <p:cNvCxnSpPr>
              <a:cxnSpLocks/>
            </p:cNvCxnSpPr>
            <p:nvPr/>
          </p:nvCxnSpPr>
          <p:spPr>
            <a:xfrm>
              <a:off x="5373113" y="3598408"/>
              <a:ext cx="2432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EA7A2DF6-B9C7-30EF-9F35-01C70FFD0A2A}"/>
                </a:ext>
              </a:extLst>
            </p:cNvPr>
            <p:cNvSpPr txBox="1"/>
            <p:nvPr/>
          </p:nvSpPr>
          <p:spPr>
            <a:xfrm>
              <a:off x="2949467" y="5524357"/>
              <a:ext cx="1651304" cy="379701"/>
            </a:xfrm>
            <a:prstGeom prst="rect">
              <a:avLst/>
            </a:prstGeom>
            <a:noFill/>
            <a:ln w="38100">
              <a:solidFill>
                <a:schemeClr val="accent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TFIDF</a:t>
              </a:r>
              <a:r>
                <a:rPr lang="ja-JP" altLang="en-US">
                  <a:latin typeface="メイリオ" panose="020B0604030504040204" pitchFamily="50" charset="-128"/>
                  <a:ea typeface="メイリオ" panose="020B0604030504040204" pitchFamily="50" charset="-128"/>
                </a:rPr>
                <a:t>を確認</a:t>
              </a:r>
              <a:endParaRPr kumimoji="1" lang="ja-JP" altLang="en-US">
                <a:latin typeface="メイリオ" panose="020B0604030504040204" pitchFamily="50" charset="-128"/>
                <a:ea typeface="メイリオ" panose="020B0604030504040204" pitchFamily="50" charset="-128"/>
              </a:endParaRPr>
            </a:p>
          </p:txBody>
        </p:sp>
        <p:grpSp>
          <p:nvGrpSpPr>
            <p:cNvPr id="34" name="グループ化 33">
              <a:extLst>
                <a:ext uri="{FF2B5EF4-FFF2-40B4-BE49-F238E27FC236}">
                  <a16:creationId xmlns:a16="http://schemas.microsoft.com/office/drawing/2014/main" id="{145604DB-FAEB-8355-E4D0-1A520078E653}"/>
                </a:ext>
              </a:extLst>
            </p:cNvPr>
            <p:cNvGrpSpPr/>
            <p:nvPr/>
          </p:nvGrpSpPr>
          <p:grpSpPr>
            <a:xfrm>
              <a:off x="8634683" y="2694609"/>
              <a:ext cx="2808514" cy="1844622"/>
              <a:chOff x="8545286" y="2842007"/>
              <a:chExt cx="2808514" cy="1844622"/>
            </a:xfrm>
          </p:grpSpPr>
          <p:sp>
            <p:nvSpPr>
              <p:cNvPr id="5" name="テキスト ボックス 4">
                <a:extLst>
                  <a:ext uri="{FF2B5EF4-FFF2-40B4-BE49-F238E27FC236}">
                    <a16:creationId xmlns:a16="http://schemas.microsoft.com/office/drawing/2014/main" id="{200E0289-716F-DF58-8DFC-05B26EB36DCF}"/>
                  </a:ext>
                </a:extLst>
              </p:cNvPr>
              <p:cNvSpPr txBox="1"/>
              <p:nvPr/>
            </p:nvSpPr>
            <p:spPr>
              <a:xfrm>
                <a:off x="8545286" y="3209301"/>
                <a:ext cx="2808514" cy="1477328"/>
              </a:xfrm>
              <a:prstGeom prst="rect">
                <a:avLst/>
              </a:prstGeom>
              <a:noFill/>
              <a:ln>
                <a:solidFill>
                  <a:schemeClr val="bg1">
                    <a:lumMod val="85000"/>
                  </a:schemeClr>
                </a:solidFill>
              </a:ln>
            </p:spPr>
            <p:txBody>
              <a:bodyPr wrap="square" rtlCol="0">
                <a:spAutoFit/>
              </a:bodyPr>
              <a:lstStyle/>
              <a:p>
                <a:r>
                  <a:rPr kumimoji="1" lang="en-US" altLang="ja-JP" b="1" dirty="0">
                    <a:solidFill>
                      <a:schemeClr val="tx2">
                        <a:lumMod val="25000"/>
                        <a:lumOff val="75000"/>
                      </a:schemeClr>
                    </a:solidFill>
                    <a:latin typeface="メイリオ" panose="020B0604030504040204" pitchFamily="50" charset="-128"/>
                    <a:ea typeface="メイリオ" panose="020B0604030504040204" pitchFamily="50" charset="-128"/>
                  </a:rPr>
                  <a:t>cos</a:t>
                </a:r>
                <a:r>
                  <a:rPr kumimoji="1" lang="ja-JP" altLang="en-US" b="1" dirty="0">
                    <a:solidFill>
                      <a:schemeClr val="tx2">
                        <a:lumMod val="25000"/>
                        <a:lumOff val="75000"/>
                      </a:schemeClr>
                    </a:solidFill>
                    <a:latin typeface="メイリオ" panose="020B0604030504040204" pitchFamily="50" charset="-128"/>
                    <a:ea typeface="メイリオ" panose="020B0604030504040204" pitchFamily="50" charset="-128"/>
                  </a:rPr>
                  <a:t>類似度順</a:t>
                </a:r>
                <a:r>
                  <a:rPr kumimoji="1" lang="ja-JP" altLang="en-US" dirty="0">
                    <a:solidFill>
                      <a:schemeClr val="bg1">
                        <a:lumMod val="75000"/>
                      </a:schemeClr>
                    </a:solidFill>
                    <a:latin typeface="メイリオ" panose="020B0604030504040204" pitchFamily="50" charset="-128"/>
                    <a:ea typeface="メイリオ" panose="020B0604030504040204" pitchFamily="50" charset="-128"/>
                  </a:rPr>
                  <a:t>、</a:t>
                </a:r>
                <a:r>
                  <a:rPr kumimoji="1" lang="en-US" altLang="ja-JP" dirty="0">
                    <a:solidFill>
                      <a:schemeClr val="bg1">
                        <a:lumMod val="75000"/>
                      </a:schemeClr>
                    </a:solidFill>
                    <a:latin typeface="メイリオ" panose="020B0604030504040204" pitchFamily="50" charset="-128"/>
                    <a:ea typeface="メイリオ" panose="020B0604030504040204" pitchFamily="50" charset="-128"/>
                  </a:rPr>
                  <a:t>10</a:t>
                </a:r>
                <a:r>
                  <a:rPr kumimoji="1" lang="ja-JP" altLang="en-US" dirty="0">
                    <a:solidFill>
                      <a:schemeClr val="bg1">
                        <a:lumMod val="75000"/>
                      </a:schemeClr>
                    </a:solidFill>
                    <a:latin typeface="メイリオ" panose="020B0604030504040204" pitchFamily="50" charset="-128"/>
                    <a:ea typeface="メイリオ" panose="020B0604030504040204" pitchFamily="50" charset="-128"/>
                  </a:rPr>
                  <a:t>曲</a:t>
                </a:r>
                <a:endParaRPr kumimoji="1"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１</a:t>
                </a:r>
                <a:r>
                  <a:rPr kumimoji="1" lang="ja-JP" altLang="en-US" b="1" u="sng" dirty="0">
                    <a:solidFill>
                      <a:schemeClr val="bg1">
                        <a:lumMod val="75000"/>
                      </a:schemeClr>
                    </a:solidFill>
                    <a:latin typeface="メイリオ" panose="020B0604030504040204" pitchFamily="50" charset="-128"/>
                    <a:ea typeface="メイリオ" panose="020B0604030504040204" pitchFamily="50" charset="-128"/>
                  </a:rPr>
                  <a:t>宇宙</a:t>
                </a:r>
                <a:endParaRPr kumimoji="1" lang="en-US" altLang="ja-JP" b="1" u="sng" dirty="0">
                  <a:solidFill>
                    <a:schemeClr val="bg1">
                      <a:lumMod val="75000"/>
                    </a:schemeClr>
                  </a:solidFill>
                  <a:latin typeface="メイリオ" panose="020B0604030504040204" pitchFamily="50" charset="-128"/>
                  <a:ea typeface="メイリオ" panose="020B0604030504040204" pitchFamily="50" charset="-128"/>
                </a:endParaRPr>
              </a:p>
              <a:p>
                <a:r>
                  <a:rPr lang="ja-JP" altLang="en-US" dirty="0">
                    <a:solidFill>
                      <a:schemeClr val="bg1">
                        <a:lumMod val="75000"/>
                      </a:schemeClr>
                    </a:solidFill>
                    <a:latin typeface="メイリオ" panose="020B0604030504040204" pitchFamily="50" charset="-128"/>
                    <a:ea typeface="メイリオ" panose="020B0604030504040204" pitchFamily="50" charset="-128"/>
                  </a:rPr>
                  <a:t>２月</a:t>
                </a:r>
                <a:endParaRPr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３星</a:t>
                </a:r>
                <a:endParaRPr kumimoji="1"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lang="ja-JP" altLang="en-US" dirty="0">
                    <a:solidFill>
                      <a:schemeClr val="bg1">
                        <a:lumMod val="75000"/>
                      </a:schemeClr>
                    </a:solidFill>
                    <a:latin typeface="メイリオ" panose="020B0604030504040204" pitchFamily="50" charset="-128"/>
                    <a:ea typeface="メイリオ" panose="020B0604030504040204" pitchFamily="50" charset="-128"/>
                  </a:rPr>
                  <a:t>↑曲名</a:t>
                </a:r>
                <a:endParaRPr kumimoji="1" lang="ja-JP" altLang="en-US" dirty="0">
                  <a:solidFill>
                    <a:schemeClr val="bg1">
                      <a:lumMod val="75000"/>
                    </a:schemeClr>
                  </a:solidFill>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860CD523-9EF1-8B73-D8BA-30B6D40851F6}"/>
                  </a:ext>
                </a:extLst>
              </p:cNvPr>
              <p:cNvSpPr txBox="1"/>
              <p:nvPr/>
            </p:nvSpPr>
            <p:spPr>
              <a:xfrm>
                <a:off x="8545286" y="2842007"/>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grpSp>
        <p:grpSp>
          <p:nvGrpSpPr>
            <p:cNvPr id="3" name="グループ化 2">
              <a:extLst>
                <a:ext uri="{FF2B5EF4-FFF2-40B4-BE49-F238E27FC236}">
                  <a16:creationId xmlns:a16="http://schemas.microsoft.com/office/drawing/2014/main" id="{1B315EFE-E210-A07C-EA53-B06486F594A4}"/>
                </a:ext>
              </a:extLst>
            </p:cNvPr>
            <p:cNvGrpSpPr/>
            <p:nvPr/>
          </p:nvGrpSpPr>
          <p:grpSpPr>
            <a:xfrm>
              <a:off x="391601" y="2788709"/>
              <a:ext cx="2808514" cy="1020756"/>
              <a:chOff x="76285" y="2777576"/>
              <a:chExt cx="2808514" cy="1020756"/>
            </a:xfrm>
          </p:grpSpPr>
          <p:sp>
            <p:nvSpPr>
              <p:cNvPr id="4" name="テキスト ボックス 3">
                <a:extLst>
                  <a:ext uri="{FF2B5EF4-FFF2-40B4-BE49-F238E27FC236}">
                    <a16:creationId xmlns:a16="http://schemas.microsoft.com/office/drawing/2014/main" id="{D7D4829B-DE1A-9CB9-159A-78D6BF3BFA72}"/>
                  </a:ext>
                </a:extLst>
              </p:cNvPr>
              <p:cNvSpPr txBox="1"/>
              <p:nvPr/>
            </p:nvSpPr>
            <p:spPr>
              <a:xfrm>
                <a:off x="76285" y="3429000"/>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🔍誘蛾灯</a:t>
                </a:r>
              </a:p>
            </p:txBody>
          </p:sp>
          <p:sp>
            <p:nvSpPr>
              <p:cNvPr id="28" name="テキスト ボックス 27">
                <a:extLst>
                  <a:ext uri="{FF2B5EF4-FFF2-40B4-BE49-F238E27FC236}">
                    <a16:creationId xmlns:a16="http://schemas.microsoft.com/office/drawing/2014/main" id="{99DFB725-68D9-1DBB-10B6-FB6CD8648F82}"/>
                  </a:ext>
                </a:extLst>
              </p:cNvPr>
              <p:cNvSpPr txBox="1"/>
              <p:nvPr/>
            </p:nvSpPr>
            <p:spPr>
              <a:xfrm>
                <a:off x="76285" y="2777576"/>
                <a:ext cx="2808514" cy="646331"/>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ホーム画面</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indexhigh.html</a:t>
                </a:r>
                <a:endParaRPr kumimoji="1" lang="ja-JP" altLang="en-US">
                  <a:latin typeface="メイリオ" panose="020B0604030504040204" pitchFamily="50" charset="-128"/>
                  <a:ea typeface="メイリオ" panose="020B0604030504040204" pitchFamily="50" charset="-128"/>
                </a:endParaRPr>
              </a:p>
            </p:txBody>
          </p:sp>
        </p:grpSp>
        <p:sp>
          <p:nvSpPr>
            <p:cNvPr id="29" name="テキスト ボックス 28">
              <a:extLst>
                <a:ext uri="{FF2B5EF4-FFF2-40B4-BE49-F238E27FC236}">
                  <a16:creationId xmlns:a16="http://schemas.microsoft.com/office/drawing/2014/main" id="{661FD89B-9F02-88F0-1945-79173DB3B29B}"/>
                </a:ext>
              </a:extLst>
            </p:cNvPr>
            <p:cNvSpPr txBox="1"/>
            <p:nvPr/>
          </p:nvSpPr>
          <p:spPr>
            <a:xfrm>
              <a:off x="8634683" y="6374341"/>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68A7EEAA-52AE-A772-8F83-C13FE1C70ADD}"/>
                </a:ext>
              </a:extLst>
            </p:cNvPr>
            <p:cNvCxnSpPr>
              <a:cxnSpLocks/>
            </p:cNvCxnSpPr>
            <p:nvPr/>
          </p:nvCxnSpPr>
          <p:spPr>
            <a:xfrm>
              <a:off x="9220020" y="5874813"/>
              <a:ext cx="818920" cy="0"/>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026E2B81-0843-7F2C-4681-04902DE6AF97}"/>
                </a:ext>
              </a:extLst>
            </p:cNvPr>
            <p:cNvCxnSpPr>
              <a:cxnSpLocks/>
            </p:cNvCxnSpPr>
            <p:nvPr/>
          </p:nvCxnSpPr>
          <p:spPr>
            <a:xfrm flipV="1">
              <a:off x="3876880" y="3752744"/>
              <a:ext cx="0" cy="1533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7110FC68-93B5-716A-ED96-91DC0317CD26}"/>
                </a:ext>
              </a:extLst>
            </p:cNvPr>
            <p:cNvCxnSpPr>
              <a:cxnSpLocks/>
            </p:cNvCxnSpPr>
            <p:nvPr/>
          </p:nvCxnSpPr>
          <p:spPr>
            <a:xfrm>
              <a:off x="3688499" y="3752744"/>
              <a:ext cx="0" cy="1533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CA03320-410E-E4D7-5E57-E114CA062617}"/>
                </a:ext>
              </a:extLst>
            </p:cNvPr>
            <p:cNvCxnSpPr>
              <a:cxnSpLocks/>
            </p:cNvCxnSpPr>
            <p:nvPr/>
          </p:nvCxnSpPr>
          <p:spPr>
            <a:xfrm flipV="1">
              <a:off x="7950061" y="3816763"/>
              <a:ext cx="0" cy="1533965"/>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7" name="グループ化 16">
              <a:extLst>
                <a:ext uri="{FF2B5EF4-FFF2-40B4-BE49-F238E27FC236}">
                  <a16:creationId xmlns:a16="http://schemas.microsoft.com/office/drawing/2014/main" id="{AB18F72B-FEE8-4F17-FF84-D5A012A3CDBC}"/>
                </a:ext>
              </a:extLst>
            </p:cNvPr>
            <p:cNvGrpSpPr/>
            <p:nvPr/>
          </p:nvGrpSpPr>
          <p:grpSpPr>
            <a:xfrm>
              <a:off x="9281989" y="3451374"/>
              <a:ext cx="1957129" cy="1482361"/>
              <a:chOff x="6340809" y="2810308"/>
              <a:chExt cx="1957129" cy="1482361"/>
            </a:xfrm>
          </p:grpSpPr>
          <p:sp>
            <p:nvSpPr>
              <p:cNvPr id="18" name="フリーフォーム: 図形 17">
                <a:extLst>
                  <a:ext uri="{FF2B5EF4-FFF2-40B4-BE49-F238E27FC236}">
                    <a16:creationId xmlns:a16="http://schemas.microsoft.com/office/drawing/2014/main" id="{40B0862B-297D-352E-B9E9-AF860E9C4CC3}"/>
                  </a:ext>
                </a:extLst>
              </p:cNvPr>
              <p:cNvSpPr/>
              <p:nvPr/>
            </p:nvSpPr>
            <p:spPr>
              <a:xfrm rot="18277930">
                <a:off x="6578193" y="2572924"/>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B8F7975D-F289-A183-377D-2E2E9E80059E}"/>
                  </a:ext>
                </a:extLst>
              </p:cNvPr>
              <p:cNvSpPr txBox="1"/>
              <p:nvPr/>
            </p:nvSpPr>
            <p:spPr>
              <a:xfrm>
                <a:off x="6916602" y="3537018"/>
                <a:ext cx="1240970" cy="369332"/>
              </a:xfrm>
              <a:prstGeom prst="rect">
                <a:avLst/>
              </a:prstGeom>
              <a:noFill/>
            </p:spPr>
            <p:txBody>
              <a:bodyPr wrap="square" rtlCol="0">
                <a:spAutoFit/>
              </a:bodyPr>
              <a:lstStyle/>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クリック</a:t>
                </a:r>
              </a:p>
            </p:txBody>
          </p:sp>
        </p:grpSp>
        <p:cxnSp>
          <p:nvCxnSpPr>
            <p:cNvPr id="31" name="直線矢印コネクタ 30">
              <a:extLst>
                <a:ext uri="{FF2B5EF4-FFF2-40B4-BE49-F238E27FC236}">
                  <a16:creationId xmlns:a16="http://schemas.microsoft.com/office/drawing/2014/main" id="{D9BE0E6B-63D4-D89D-E77A-08F2FABDF223}"/>
                </a:ext>
              </a:extLst>
            </p:cNvPr>
            <p:cNvCxnSpPr>
              <a:cxnSpLocks/>
            </p:cNvCxnSpPr>
            <p:nvPr/>
          </p:nvCxnSpPr>
          <p:spPr>
            <a:xfrm>
              <a:off x="10151696" y="3152020"/>
              <a:ext cx="0" cy="3128245"/>
            </a:xfrm>
            <a:prstGeom prst="straightConnector1">
              <a:avLst/>
            </a:prstGeom>
            <a:ln>
              <a:solidFill>
                <a:srgbClr val="0070C0"/>
              </a:solidFill>
              <a:tailEnd type="triangle"/>
            </a:ln>
            <a:effectLst>
              <a:glow>
                <a:schemeClr val="accent1"/>
              </a:glow>
            </a:effectLst>
          </p:spPr>
          <p:style>
            <a:lnRef idx="2">
              <a:schemeClr val="accent1"/>
            </a:lnRef>
            <a:fillRef idx="0">
              <a:schemeClr val="accent1"/>
            </a:fillRef>
            <a:effectRef idx="1">
              <a:schemeClr val="accent1"/>
            </a:effectRef>
            <a:fontRef idx="minor">
              <a:schemeClr val="tx1"/>
            </a:fontRef>
          </p:style>
        </p:cxnSp>
      </p:grpSp>
      <p:grpSp>
        <p:nvGrpSpPr>
          <p:cNvPr id="22" name="グループ化 21">
            <a:extLst>
              <a:ext uri="{FF2B5EF4-FFF2-40B4-BE49-F238E27FC236}">
                <a16:creationId xmlns:a16="http://schemas.microsoft.com/office/drawing/2014/main" id="{3C44278E-B40D-E9A1-F6F4-D2BD0F6608B5}"/>
              </a:ext>
            </a:extLst>
          </p:cNvPr>
          <p:cNvGrpSpPr/>
          <p:nvPr/>
        </p:nvGrpSpPr>
        <p:grpSpPr>
          <a:xfrm>
            <a:off x="1822312" y="3347536"/>
            <a:ext cx="1957129" cy="1482361"/>
            <a:chOff x="1506104" y="3338749"/>
            <a:chExt cx="1957129" cy="1482361"/>
          </a:xfrm>
        </p:grpSpPr>
        <p:sp>
          <p:nvSpPr>
            <p:cNvPr id="20" name="フリーフォーム: 図形 19">
              <a:extLst>
                <a:ext uri="{FF2B5EF4-FFF2-40B4-BE49-F238E27FC236}">
                  <a16:creationId xmlns:a16="http://schemas.microsoft.com/office/drawing/2014/main" id="{68C6001C-0C8E-8F00-F9A7-C5C0346C6A30}"/>
                </a:ext>
              </a:extLst>
            </p:cNvPr>
            <p:cNvSpPr/>
            <p:nvPr/>
          </p:nvSpPr>
          <p:spPr>
            <a:xfrm rot="5400000">
              <a:off x="1743488" y="310136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FE6FA7C-26C2-E78D-F8E0-35BDD68B29D3}"/>
                </a:ext>
              </a:extLst>
            </p:cNvPr>
            <p:cNvSpPr txBox="1"/>
            <p:nvPr/>
          </p:nvSpPr>
          <p:spPr>
            <a:xfrm>
              <a:off x="1760282" y="3636227"/>
              <a:ext cx="1171309" cy="923330"/>
            </a:xfrm>
            <a:prstGeom prst="rect">
              <a:avLst/>
            </a:prstGeom>
            <a:noFill/>
          </p:spPr>
          <p:txBody>
            <a:bodyPr wrap="square" rtlCol="0">
              <a:spAutoFit/>
            </a:bodyPr>
            <a:lstStyle/>
            <a:p>
              <a:r>
                <a:rPr lang="ja-JP" altLang="en-US" b="1">
                  <a:latin typeface="メイリオ" panose="020B0604030504040204" pitchFamily="50" charset="-128"/>
                  <a:ea typeface="メイリオ" panose="020B0604030504040204" pitchFamily="50" charset="-128"/>
                </a:rPr>
                <a:t>公園、</a:t>
              </a:r>
              <a:endParaRPr lang="en-US" altLang="ja-JP" b="1">
                <a:latin typeface="メイリオ" panose="020B0604030504040204" pitchFamily="50" charset="-128"/>
                <a:ea typeface="メイリオ" panose="020B0604030504040204" pitchFamily="50" charset="-128"/>
              </a:endParaRPr>
            </a:p>
            <a:p>
              <a:r>
                <a:rPr kumimoji="1" lang="ja-JP" altLang="en-US" b="1">
                  <a:latin typeface="メイリオ" panose="020B0604030504040204" pitchFamily="50" charset="-128"/>
                  <a:ea typeface="メイリオ" panose="020B0604030504040204" pitchFamily="50" charset="-128"/>
                </a:rPr>
                <a:t>夜、蛾</a:t>
              </a:r>
              <a:endParaRPr kumimoji="1" lang="en-US" altLang="ja-JP" b="1">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同時検索</a:t>
              </a:r>
              <a:endParaRPr kumimoji="1" lang="ja-JP" altLang="en-US">
                <a:latin typeface="メイリオ" panose="020B0604030504040204" pitchFamily="50" charset="-128"/>
                <a:ea typeface="メイリオ" panose="020B0604030504040204" pitchFamily="50" charset="-128"/>
              </a:endParaRPr>
            </a:p>
          </p:txBody>
        </p:sp>
      </p:grpSp>
      <p:cxnSp>
        <p:nvCxnSpPr>
          <p:cNvPr id="11" name="直線矢印コネクタ 10">
            <a:extLst>
              <a:ext uri="{FF2B5EF4-FFF2-40B4-BE49-F238E27FC236}">
                <a16:creationId xmlns:a16="http://schemas.microsoft.com/office/drawing/2014/main" id="{ABBDBF0A-F298-2ED1-4CD6-D11AD6B1856C}"/>
              </a:ext>
            </a:extLst>
          </p:cNvPr>
          <p:cNvCxnSpPr>
            <a:cxnSpLocks/>
          </p:cNvCxnSpPr>
          <p:nvPr/>
        </p:nvCxnSpPr>
        <p:spPr>
          <a:xfrm>
            <a:off x="8102279" y="3058285"/>
            <a:ext cx="739450" cy="490200"/>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41B57652-E8ED-F6FA-EB2C-6EA14A324C4A}"/>
              </a:ext>
            </a:extLst>
          </p:cNvPr>
          <p:cNvCxnSpPr>
            <a:cxnSpLocks/>
            <a:endCxn id="5" idx="1"/>
          </p:cNvCxnSpPr>
          <p:nvPr/>
        </p:nvCxnSpPr>
        <p:spPr>
          <a:xfrm>
            <a:off x="8097106" y="3058285"/>
            <a:ext cx="716178" cy="213645"/>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正方形/長方形 22">
            <a:extLst>
              <a:ext uri="{FF2B5EF4-FFF2-40B4-BE49-F238E27FC236}">
                <a16:creationId xmlns:a16="http://schemas.microsoft.com/office/drawing/2014/main" id="{73EBB452-3C40-0C57-0346-9F67CB3D8307}"/>
              </a:ext>
            </a:extLst>
          </p:cNvPr>
          <p:cNvSpPr/>
          <p:nvPr/>
        </p:nvSpPr>
        <p:spPr>
          <a:xfrm>
            <a:off x="266379" y="1617041"/>
            <a:ext cx="7753281" cy="455030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68569949-925F-2713-0901-32906B9D24BA}"/>
              </a:ext>
            </a:extLst>
          </p:cNvPr>
          <p:cNvCxnSpPr>
            <a:cxnSpLocks/>
          </p:cNvCxnSpPr>
          <p:nvPr/>
        </p:nvCxnSpPr>
        <p:spPr>
          <a:xfrm>
            <a:off x="10330297" y="6356434"/>
            <a:ext cx="0" cy="403595"/>
          </a:xfrm>
          <a:prstGeom prst="line">
            <a:avLst/>
          </a:prstGeom>
          <a:ln>
            <a:solidFill>
              <a:srgbClr val="0070C0"/>
            </a:solidFill>
            <a:prstDash val="dash"/>
          </a:ln>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2E49F1DE-A9A4-8DF5-BA8F-5D00D4537CBB}"/>
              </a:ext>
            </a:extLst>
          </p:cNvPr>
          <p:cNvCxnSpPr>
            <a:cxnSpLocks/>
          </p:cNvCxnSpPr>
          <p:nvPr/>
        </p:nvCxnSpPr>
        <p:spPr>
          <a:xfrm flipV="1">
            <a:off x="8092491" y="3058285"/>
            <a:ext cx="749238" cy="5566"/>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フリーフォーム: 図形 23">
            <a:extLst>
              <a:ext uri="{FF2B5EF4-FFF2-40B4-BE49-F238E27FC236}">
                <a16:creationId xmlns:a16="http://schemas.microsoft.com/office/drawing/2014/main" id="{DF1CA186-166A-ED42-49F9-6C558578D9AB}"/>
              </a:ext>
            </a:extLst>
          </p:cNvPr>
          <p:cNvSpPr/>
          <p:nvPr/>
        </p:nvSpPr>
        <p:spPr>
          <a:xfrm rot="20241023">
            <a:off x="4821297" y="3959883"/>
            <a:ext cx="1624127" cy="2132530"/>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5B652D6A-DC1D-7CCF-7853-31C3050A8C86}"/>
              </a:ext>
            </a:extLst>
          </p:cNvPr>
          <p:cNvSpPr txBox="1"/>
          <p:nvPr/>
        </p:nvSpPr>
        <p:spPr>
          <a:xfrm>
            <a:off x="4868785" y="4815902"/>
            <a:ext cx="1820870" cy="923330"/>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単語の</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重要度が高いと判定された！</a:t>
            </a:r>
          </a:p>
        </p:txBody>
      </p:sp>
      <p:sp>
        <p:nvSpPr>
          <p:cNvPr id="38" name="スライド番号プレースホルダー 37">
            <a:extLst>
              <a:ext uri="{FF2B5EF4-FFF2-40B4-BE49-F238E27FC236}">
                <a16:creationId xmlns:a16="http://schemas.microsoft.com/office/drawing/2014/main" id="{5A17927F-BF42-15B5-4A47-A4502CA4A562}"/>
              </a:ext>
            </a:extLst>
          </p:cNvPr>
          <p:cNvSpPr>
            <a:spLocks noGrp="1"/>
          </p:cNvSpPr>
          <p:nvPr>
            <p:ph type="sldNum" sz="quarter" idx="12"/>
          </p:nvPr>
        </p:nvSpPr>
        <p:spPr/>
        <p:txBody>
          <a:bodyPr/>
          <a:lstStyle/>
          <a:p>
            <a:fld id="{89C7EBDD-4667-45BA-9CA7-CF6F054EBD43}" type="slidenum">
              <a:rPr lang="ja-JP" altLang="en-US" smtClean="0"/>
              <a:pPr/>
              <a:t>32</a:t>
            </a:fld>
            <a:endParaRPr lang="ja-JP" altLang="en-US" dirty="0"/>
          </a:p>
        </p:txBody>
      </p:sp>
      <p:sp>
        <p:nvSpPr>
          <p:cNvPr id="41" name="テキスト ボックス 40">
            <a:extLst>
              <a:ext uri="{FF2B5EF4-FFF2-40B4-BE49-F238E27FC236}">
                <a16:creationId xmlns:a16="http://schemas.microsoft.com/office/drawing/2014/main" id="{8AA38EA7-C506-B7AF-B665-E9C1585BAE0D}"/>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16407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2BAE3B1-F727-CE1D-9450-CBB1C4138594}"/>
              </a:ext>
            </a:extLst>
          </p:cNvPr>
          <p:cNvSpPr>
            <a:spLocks noGrp="1"/>
          </p:cNvSpPr>
          <p:nvPr>
            <p:ph idx="1"/>
          </p:nvPr>
        </p:nvSpPr>
        <p:spPr>
          <a:xfrm>
            <a:off x="762000" y="1880053"/>
            <a:ext cx="10515600" cy="4351338"/>
          </a:xfrm>
        </p:spPr>
        <p:txBody>
          <a:bodyPr/>
          <a:lstStyle/>
          <a:p>
            <a:pPr algn="l"/>
            <a:endParaRPr lang="en-US" altLang="ja-JP" b="1" i="0" dirty="0">
              <a:solidFill>
                <a:srgbClr val="FF0000"/>
              </a:solidFill>
              <a:effectLst/>
              <a:latin typeface="メイリオ" panose="020B0604030504040204" pitchFamily="50" charset="-128"/>
              <a:ea typeface="メイリオ" panose="020B0604030504040204" pitchFamily="50" charset="-128"/>
            </a:endParaRPr>
          </a:p>
          <a:p>
            <a:pPr algn="l"/>
            <a:r>
              <a:rPr lang="ja-JP" altLang="en-US" b="1" i="0" dirty="0">
                <a:solidFill>
                  <a:srgbClr val="FF0000"/>
                </a:solidFill>
                <a:effectLst/>
                <a:latin typeface="メイリオ" panose="020B0604030504040204" pitchFamily="50" charset="-128"/>
                <a:ea typeface="メイリオ" panose="020B0604030504040204" pitchFamily="50" charset="-128"/>
              </a:rPr>
              <a:t>トークナイズ</a:t>
            </a:r>
            <a:r>
              <a:rPr lang="ja-JP" altLang="en-US" i="0" dirty="0">
                <a:solidFill>
                  <a:srgbClr val="111111"/>
                </a:solidFill>
                <a:effectLst/>
                <a:latin typeface="メイリオ" panose="020B0604030504040204" pitchFamily="50" charset="-128"/>
                <a:ea typeface="メイリオ" panose="020B0604030504040204" pitchFamily="50" charset="-128"/>
              </a:rPr>
              <a:t>（</a:t>
            </a:r>
            <a:r>
              <a:rPr lang="en-US" altLang="ja-JP" i="0" dirty="0" err="1">
                <a:solidFill>
                  <a:srgbClr val="111111"/>
                </a:solidFill>
                <a:effectLst/>
                <a:latin typeface="メイリオ" panose="020B0604030504040204" pitchFamily="50" charset="-128"/>
                <a:ea typeface="メイリオ" panose="020B0604030504040204" pitchFamily="50" charset="-128"/>
              </a:rPr>
              <a:t>Huggingface</a:t>
            </a:r>
            <a:r>
              <a:rPr lang="ja-JP" altLang="en-US" i="0" dirty="0">
                <a:solidFill>
                  <a:srgbClr val="111111"/>
                </a:solidFill>
                <a:effectLst/>
                <a:latin typeface="メイリオ" panose="020B0604030504040204" pitchFamily="50" charset="-128"/>
                <a:ea typeface="メイリオ" panose="020B0604030504040204" pitchFamily="50" charset="-128"/>
              </a:rPr>
              <a:t>で言う）</a:t>
            </a:r>
            <a:r>
              <a:rPr lang="ja-JP" altLang="en-US" b="0" i="0" dirty="0">
                <a:solidFill>
                  <a:srgbClr val="111111"/>
                </a:solidFill>
                <a:effectLst/>
                <a:latin typeface="メイリオ" panose="020B0604030504040204" pitchFamily="50" charset="-128"/>
                <a:ea typeface="メイリオ" panose="020B0604030504040204" pitchFamily="50" charset="-128"/>
              </a:rPr>
              <a:t>：形態素解析を行い、テキストをトークン（単語やサブワードなど）に分割し、それをベクトルに変換すること。</a:t>
            </a:r>
            <a:endParaRPr lang="en-US" altLang="ja-JP" b="0" i="0" dirty="0">
              <a:solidFill>
                <a:srgbClr val="111111"/>
              </a:solidFill>
              <a:effectLst/>
              <a:latin typeface="メイリオ" panose="020B0604030504040204" pitchFamily="50" charset="-128"/>
              <a:ea typeface="メイリオ" panose="020B0604030504040204" pitchFamily="50" charset="-128"/>
            </a:endParaRPr>
          </a:p>
          <a:p>
            <a:pPr algn="l"/>
            <a:endParaRPr lang="ja-JP" altLang="en-US" b="0" i="0" dirty="0">
              <a:solidFill>
                <a:srgbClr val="111111"/>
              </a:solidFill>
              <a:effectLst/>
              <a:latin typeface="メイリオ" panose="020B0604030504040204" pitchFamily="50" charset="-128"/>
              <a:ea typeface="メイリオ" panose="020B0604030504040204" pitchFamily="50" charset="-128"/>
            </a:endParaRPr>
          </a:p>
          <a:p>
            <a:pPr algn="l"/>
            <a:r>
              <a:rPr lang="ja-JP" altLang="en-US" b="1" i="0" dirty="0">
                <a:solidFill>
                  <a:srgbClr val="FF0000"/>
                </a:solidFill>
                <a:effectLst/>
                <a:latin typeface="メイリオ" panose="020B0604030504040204" pitchFamily="50" charset="-128"/>
                <a:ea typeface="メイリオ" panose="020B0604030504040204" pitchFamily="50" charset="-128"/>
              </a:rPr>
              <a:t>バッチ処理</a:t>
            </a:r>
            <a:r>
              <a:rPr lang="ja-JP" altLang="en-US" i="0" dirty="0">
                <a:solidFill>
                  <a:srgbClr val="111111"/>
                </a:solidFill>
                <a:effectLst/>
                <a:latin typeface="メイリオ" panose="020B0604030504040204" pitchFamily="50" charset="-128"/>
                <a:ea typeface="メイリオ" panose="020B0604030504040204" pitchFamily="50" charset="-128"/>
              </a:rPr>
              <a:t>：</a:t>
            </a:r>
            <a:r>
              <a:rPr lang="ja-JP" altLang="en-US" b="0" i="0" dirty="0">
                <a:solidFill>
                  <a:srgbClr val="111111"/>
                </a:solidFill>
                <a:effectLst/>
                <a:latin typeface="メイリオ" panose="020B0604030504040204" pitchFamily="50" charset="-128"/>
                <a:ea typeface="メイリオ" panose="020B0604030504040204" pitchFamily="50" charset="-128"/>
              </a:rPr>
              <a:t>機械学習（特にディープラーニング）において、メモリの効率化と学習の安定性向上のためにデータを複数の小さなグループ（バッチ）に分けて処理すること。</a:t>
            </a:r>
          </a:p>
        </p:txBody>
      </p:sp>
      <p:sp>
        <p:nvSpPr>
          <p:cNvPr id="4" name="スライド番号プレースホルダー 3">
            <a:extLst>
              <a:ext uri="{FF2B5EF4-FFF2-40B4-BE49-F238E27FC236}">
                <a16:creationId xmlns:a16="http://schemas.microsoft.com/office/drawing/2014/main" id="{580E6CC2-63CA-83DA-F18C-E8EA720BBA4C}"/>
              </a:ext>
            </a:extLst>
          </p:cNvPr>
          <p:cNvSpPr>
            <a:spLocks noGrp="1"/>
          </p:cNvSpPr>
          <p:nvPr>
            <p:ph type="sldNum" sz="quarter" idx="12"/>
          </p:nvPr>
        </p:nvSpPr>
        <p:spPr/>
        <p:txBody>
          <a:bodyPr/>
          <a:lstStyle/>
          <a:p>
            <a:fld id="{89C7EBDD-4667-45BA-9CA7-CF6F054EBD43}" type="slidenum">
              <a:rPr lang="ja-JP" altLang="en-US" smtClean="0"/>
              <a:pPr/>
              <a:t>33</a:t>
            </a:fld>
            <a:endParaRPr lang="ja-JP" altLang="en-US" dirty="0"/>
          </a:p>
        </p:txBody>
      </p:sp>
    </p:spTree>
    <p:extLst>
      <p:ext uri="{BB962C8B-B14F-4D97-AF65-F5344CB8AC3E}">
        <p14:creationId xmlns:p14="http://schemas.microsoft.com/office/powerpoint/2010/main" val="248223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C50467-B1D4-B87C-3CFD-6B574A903E3B}"/>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SimCSE</a:t>
            </a:r>
            <a:r>
              <a:rPr lang="ja-JP" altLang="en-US" dirty="0">
                <a:latin typeface="メイリオ" panose="020B0604030504040204" pitchFamily="50" charset="-128"/>
                <a:ea typeface="メイリオ" panose="020B0604030504040204" pitchFamily="50" charset="-128"/>
              </a:rPr>
              <a:t>について</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4AB24B1-8DC3-B4C7-4241-B76D56678ADA}"/>
              </a:ext>
            </a:extLst>
          </p:cNvPr>
          <p:cNvSpPr>
            <a:spLocks noGrp="1"/>
          </p:cNvSpPr>
          <p:nvPr>
            <p:ph idx="1"/>
          </p:nvPr>
        </p:nvSpPr>
        <p:spPr>
          <a:xfrm>
            <a:off x="838200" y="1825625"/>
            <a:ext cx="10515600" cy="3383373"/>
          </a:xfrm>
        </p:spPr>
        <p:txBody>
          <a:bodyPr>
            <a:normAutofit/>
          </a:bodyPr>
          <a:lstStyle/>
          <a:p>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を用いた文埋め込み</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a:t>
            </a:r>
            <a:r>
              <a:rPr kumimoji="1" lang="ja-JP" altLang="en-US" b="1" dirty="0">
                <a:solidFill>
                  <a:srgbClr val="FF0000"/>
                </a:solidFill>
                <a:latin typeface="メイリオ" panose="020B0604030504040204" pitchFamily="50" charset="-128"/>
                <a:ea typeface="メイリオ" panose="020B0604030504040204" pitchFamily="50" charset="-128"/>
              </a:rPr>
              <a:t>文埋め込みを生成するためのモデル</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 </a:t>
            </a:r>
            <a:r>
              <a:rPr kumimoji="1" lang="en-US" altLang="ja-JP" dirty="0">
                <a:latin typeface="メイリオ" panose="020B0604030504040204" pitchFamily="50" charset="-128"/>
                <a:ea typeface="メイリオ" panose="020B0604030504040204" pitchFamily="50" charset="-128"/>
              </a:rPr>
              <a:t>BERT</a:t>
            </a:r>
            <a:r>
              <a:rPr lang="ja-JP" altLang="en-US" dirty="0">
                <a:latin typeface="メイリオ" panose="020B0604030504040204" pitchFamily="50" charset="-128"/>
                <a:ea typeface="メイリオ" panose="020B0604030504040204" pitchFamily="50" charset="-128"/>
              </a:rPr>
              <a:t>の</a:t>
            </a:r>
            <a:r>
              <a:rPr kumimoji="1" lang="ja-JP" altLang="en-US" dirty="0">
                <a:latin typeface="メイリオ" panose="020B0604030504040204" pitchFamily="50" charset="-128"/>
                <a:ea typeface="メイリオ" panose="020B0604030504040204" pitchFamily="50" charset="-128"/>
              </a:rPr>
              <a:t>異方性を解消</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異方性：異なる単語や文が似たような埋め込みを持つことがあり、これが検索精度の低下につながる　</a:t>
            </a: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教師なしモデルも存在</a:t>
            </a:r>
            <a:endParaRPr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sz="2800"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2596D05A-71E1-923B-F8B3-C8D83C027D88}"/>
              </a:ext>
            </a:extLst>
          </p:cNvPr>
          <p:cNvSpPr>
            <a:spLocks noGrp="1"/>
          </p:cNvSpPr>
          <p:nvPr>
            <p:ph type="sldNum" sz="quarter" idx="12"/>
          </p:nvPr>
        </p:nvSpPr>
        <p:spPr/>
        <p:txBody>
          <a:bodyPr/>
          <a:lstStyle/>
          <a:p>
            <a:fld id="{89C7EBDD-4667-45BA-9CA7-CF6F054EBD43}" type="slidenum">
              <a:rPr lang="ja-JP" altLang="en-US" smtClean="0"/>
              <a:pPr/>
              <a:t>34</a:t>
            </a:fld>
            <a:endParaRPr lang="ja-JP" altLang="en-US" dirty="0"/>
          </a:p>
        </p:txBody>
      </p:sp>
      <p:sp>
        <p:nvSpPr>
          <p:cNvPr id="6" name="テキスト ボックス 5">
            <a:extLst>
              <a:ext uri="{FF2B5EF4-FFF2-40B4-BE49-F238E27FC236}">
                <a16:creationId xmlns:a16="http://schemas.microsoft.com/office/drawing/2014/main" id="{B3DA165C-FD28-3925-C7BE-624089B105D1}"/>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076751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78D72-7FD5-6296-B613-97A72ED15916}"/>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：文埋め込みとは</a:t>
            </a:r>
          </a:p>
        </p:txBody>
      </p:sp>
      <p:sp>
        <p:nvSpPr>
          <p:cNvPr id="3" name="コンテンツ プレースホルダー 2">
            <a:extLst>
              <a:ext uri="{FF2B5EF4-FFF2-40B4-BE49-F238E27FC236}">
                <a16:creationId xmlns:a16="http://schemas.microsoft.com/office/drawing/2014/main" id="{98CE6A62-44B1-C7DB-7A49-01772EC5C747}"/>
              </a:ext>
            </a:extLst>
          </p:cNvPr>
          <p:cNvSpPr>
            <a:spLocks noGrp="1"/>
          </p:cNvSpPr>
          <p:nvPr>
            <p:ph idx="1"/>
          </p:nvPr>
        </p:nvSpPr>
        <p:spPr/>
        <p:txBody>
          <a:bodyPr/>
          <a:lstStyle/>
          <a:p>
            <a:r>
              <a:rPr kumimoji="1" lang="ja-JP" altLang="en-US">
                <a:latin typeface="メイリオ" panose="020B0604030504040204" pitchFamily="50" charset="-128"/>
                <a:ea typeface="メイリオ" panose="020B0604030504040204" pitchFamily="50" charset="-128"/>
              </a:rPr>
              <a:t>自然言語の単語などに</a:t>
            </a:r>
            <a:r>
              <a:rPr kumimoji="1" lang="ja-JP" altLang="en-US" b="1">
                <a:solidFill>
                  <a:srgbClr val="FF0000"/>
                </a:solidFill>
                <a:latin typeface="メイリオ" panose="020B0604030504040204" pitchFamily="50" charset="-128"/>
                <a:ea typeface="メイリオ" panose="020B0604030504040204" pitchFamily="50" charset="-128"/>
              </a:rPr>
              <a:t>ベクトルを与える</a:t>
            </a:r>
            <a:endParaRPr kumimoji="1" lang="en-US" altLang="ja-JP" b="1">
              <a:solidFill>
                <a:srgbClr val="FF0000"/>
              </a:solidFill>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同じ階層の要素すべて（</a:t>
            </a:r>
            <a:r>
              <a:rPr kumimoji="1" lang="en-US" altLang="ja-JP">
                <a:latin typeface="メイリオ" panose="020B0604030504040204" pitchFamily="50" charset="-128"/>
                <a:ea typeface="メイリオ" panose="020B0604030504040204" pitchFamily="50" charset="-128"/>
              </a:rPr>
              <a:t>Word Embedding</a:t>
            </a:r>
            <a:r>
              <a:rPr kumimoji="1" lang="ja-JP" altLang="en-US">
                <a:latin typeface="メイリオ" panose="020B0604030504040204" pitchFamily="50" charset="-128"/>
                <a:ea typeface="メイリオ" panose="020B0604030504040204" pitchFamily="50" charset="-128"/>
              </a:rPr>
              <a:t>なら単語すべて）が同空間内で、</a:t>
            </a:r>
            <a:r>
              <a:rPr kumimoji="1" lang="ja-JP" altLang="en-US" b="1">
                <a:solidFill>
                  <a:srgbClr val="FF0000"/>
                </a:solidFill>
                <a:latin typeface="メイリオ" panose="020B0604030504040204" pitchFamily="50" charset="-128"/>
                <a:ea typeface="メイリオ" panose="020B0604030504040204" pitchFamily="50" charset="-128"/>
              </a:rPr>
              <a:t>常に同じ次元数</a:t>
            </a:r>
            <a:r>
              <a:rPr kumimoji="1" lang="ja-JP" altLang="en-US">
                <a:latin typeface="メイリオ" panose="020B0604030504040204" pitchFamily="50" charset="-128"/>
                <a:ea typeface="メイリオ" panose="020B0604030504040204" pitchFamily="50" charset="-128"/>
              </a:rPr>
              <a:t>のベクトルで表現</a:t>
            </a:r>
            <a:endParaRPr kumimoji="1" lang="en-US" altLang="ja-JP">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文脈に沿ったもの、</a:t>
            </a:r>
            <a:r>
              <a:rPr lang="ja-JP" altLang="en-US" b="1">
                <a:solidFill>
                  <a:srgbClr val="FF0000"/>
                </a:solidFill>
                <a:latin typeface="メイリオ" panose="020B0604030504040204" pitchFamily="50" charset="-128"/>
                <a:ea typeface="メイリオ" panose="020B0604030504040204" pitchFamily="50" charset="-128"/>
              </a:rPr>
              <a:t>類似性の高い</a:t>
            </a:r>
            <a:r>
              <a:rPr lang="ja-JP" altLang="en-US">
                <a:latin typeface="メイリオ" panose="020B0604030504040204" pitchFamily="50" charset="-128"/>
                <a:ea typeface="メイリオ" panose="020B0604030504040204" pitchFamily="50" charset="-128"/>
              </a:rPr>
              <a:t>単語を</a:t>
            </a:r>
            <a:r>
              <a:rPr lang="ja-JP" altLang="en-US" b="1">
                <a:solidFill>
                  <a:srgbClr val="FF0000"/>
                </a:solidFill>
                <a:latin typeface="メイリオ" panose="020B0604030504040204" pitchFamily="50" charset="-128"/>
                <a:ea typeface="メイリオ" panose="020B0604030504040204" pitchFamily="50" charset="-128"/>
              </a:rPr>
              <a:t>近く</a:t>
            </a:r>
            <a:r>
              <a:rPr lang="ja-JP" altLang="en-US">
                <a:latin typeface="メイリオ" panose="020B0604030504040204" pitchFamily="50" charset="-128"/>
                <a:ea typeface="メイリオ" panose="020B0604030504040204" pitchFamily="50" charset="-128"/>
              </a:rPr>
              <a:t>にマッピング</a:t>
            </a:r>
            <a:endParaRPr kumimoji="1" lang="en-US" altLang="ja-JP">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メリット：低次元で密、効率的な計算</a:t>
            </a:r>
            <a:endParaRPr lang="en-US" altLang="ja-JP">
              <a:latin typeface="メイリオ" panose="020B0604030504040204" pitchFamily="50" charset="-128"/>
              <a:ea typeface="メイリオ" panose="020B0604030504040204" pitchFamily="50" charset="-128"/>
            </a:endParaRPr>
          </a:p>
        </p:txBody>
      </p:sp>
      <p:sp>
        <p:nvSpPr>
          <p:cNvPr id="4" name="楕円 3">
            <a:extLst>
              <a:ext uri="{FF2B5EF4-FFF2-40B4-BE49-F238E27FC236}">
                <a16:creationId xmlns:a16="http://schemas.microsoft.com/office/drawing/2014/main" id="{933AEE84-A5AA-A3F3-69AC-3209B323AD71}"/>
              </a:ext>
            </a:extLst>
          </p:cNvPr>
          <p:cNvSpPr/>
          <p:nvPr/>
        </p:nvSpPr>
        <p:spPr>
          <a:xfrm>
            <a:off x="8046245" y="4824413"/>
            <a:ext cx="2628900" cy="177165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7645D92-E257-5870-C6C4-A5DE69D59B11}"/>
              </a:ext>
            </a:extLst>
          </p:cNvPr>
          <p:cNvSpPr/>
          <p:nvPr/>
        </p:nvSpPr>
        <p:spPr>
          <a:xfrm>
            <a:off x="8634725" y="5248852"/>
            <a:ext cx="300038" cy="300038"/>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1EF8181D-D9DC-3944-17FF-9D7C9ACCA9E7}"/>
              </a:ext>
            </a:extLst>
          </p:cNvPr>
          <p:cNvSpPr/>
          <p:nvPr/>
        </p:nvSpPr>
        <p:spPr>
          <a:xfrm>
            <a:off x="9210676" y="5410200"/>
            <a:ext cx="300038"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5C6D332-8264-6D31-7C40-1D3E23A35159}"/>
              </a:ext>
            </a:extLst>
          </p:cNvPr>
          <p:cNvSpPr/>
          <p:nvPr/>
        </p:nvSpPr>
        <p:spPr>
          <a:xfrm>
            <a:off x="9877426" y="6161881"/>
            <a:ext cx="300038" cy="30003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13110A9-3D3F-40FC-E296-A448438E3A08}"/>
              </a:ext>
            </a:extLst>
          </p:cNvPr>
          <p:cNvGrpSpPr/>
          <p:nvPr/>
        </p:nvGrpSpPr>
        <p:grpSpPr>
          <a:xfrm rot="17991853">
            <a:off x="9911462" y="5114098"/>
            <a:ext cx="1377132" cy="1123011"/>
            <a:chOff x="6136905" y="2731725"/>
            <a:chExt cx="1957129" cy="1601010"/>
          </a:xfrm>
        </p:grpSpPr>
        <p:sp>
          <p:nvSpPr>
            <p:cNvPr id="9" name="フリーフォーム: 図形 8">
              <a:extLst>
                <a:ext uri="{FF2B5EF4-FFF2-40B4-BE49-F238E27FC236}">
                  <a16:creationId xmlns:a16="http://schemas.microsoft.com/office/drawing/2014/main" id="{159ADC59-17A7-1633-366E-DFD5707B0DAE}"/>
                </a:ext>
              </a:extLst>
            </p:cNvPr>
            <p:cNvSpPr/>
            <p:nvPr/>
          </p:nvSpPr>
          <p:spPr>
            <a:xfrm rot="18277930">
              <a:off x="6374289" y="249434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テキスト ボックス 9">
              <a:extLst>
                <a:ext uri="{FF2B5EF4-FFF2-40B4-BE49-F238E27FC236}">
                  <a16:creationId xmlns:a16="http://schemas.microsoft.com/office/drawing/2014/main" id="{8F9455EF-99DE-347F-9CB2-D2549EF71673}"/>
                </a:ext>
              </a:extLst>
            </p:cNvPr>
            <p:cNvSpPr txBox="1"/>
            <p:nvPr/>
          </p:nvSpPr>
          <p:spPr>
            <a:xfrm rot="3608147">
              <a:off x="6791018" y="3527584"/>
              <a:ext cx="1240970" cy="369332"/>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相違</a:t>
              </a:r>
              <a:endParaRPr kumimoji="1" lang="ja-JP" altLang="en-US">
                <a:latin typeface="メイリオ" panose="020B0604030504040204" pitchFamily="50" charset="-128"/>
                <a:ea typeface="メイリオ" panose="020B0604030504040204" pitchFamily="50" charset="-128"/>
              </a:endParaRPr>
            </a:p>
          </p:txBody>
        </p:sp>
      </p:grpSp>
      <p:grpSp>
        <p:nvGrpSpPr>
          <p:cNvPr id="11" name="グループ化 10">
            <a:extLst>
              <a:ext uri="{FF2B5EF4-FFF2-40B4-BE49-F238E27FC236}">
                <a16:creationId xmlns:a16="http://schemas.microsoft.com/office/drawing/2014/main" id="{6612F385-7E37-8DF7-A07A-A3CF7CE76004}"/>
              </a:ext>
            </a:extLst>
          </p:cNvPr>
          <p:cNvGrpSpPr/>
          <p:nvPr/>
        </p:nvGrpSpPr>
        <p:grpSpPr>
          <a:xfrm rot="7496708">
            <a:off x="7539235" y="5353852"/>
            <a:ext cx="1511700" cy="1124849"/>
            <a:chOff x="6119195" y="2741893"/>
            <a:chExt cx="1957129" cy="1482361"/>
          </a:xfrm>
        </p:grpSpPr>
        <p:sp>
          <p:nvSpPr>
            <p:cNvPr id="12" name="フリーフォーム: 図形 11">
              <a:extLst>
                <a:ext uri="{FF2B5EF4-FFF2-40B4-BE49-F238E27FC236}">
                  <a16:creationId xmlns:a16="http://schemas.microsoft.com/office/drawing/2014/main" id="{FFD7965B-8BA3-A35C-15D3-15160033AAC7}"/>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テキスト ボックス 12">
              <a:extLst>
                <a:ext uri="{FF2B5EF4-FFF2-40B4-BE49-F238E27FC236}">
                  <a16:creationId xmlns:a16="http://schemas.microsoft.com/office/drawing/2014/main" id="{2B7D687A-6350-C24A-22CF-BC5695EFD6A5}"/>
                </a:ext>
              </a:extLst>
            </p:cNvPr>
            <p:cNvSpPr txBox="1"/>
            <p:nvPr/>
          </p:nvSpPr>
          <p:spPr>
            <a:xfrm rot="14103292">
              <a:off x="6618245" y="3243373"/>
              <a:ext cx="1240970" cy="407896"/>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類似</a:t>
              </a:r>
              <a:endParaRPr kumimoji="1" lang="ja-JP" altLang="en-US">
                <a:latin typeface="メイリオ" panose="020B0604030504040204" pitchFamily="50" charset="-128"/>
                <a:ea typeface="メイリオ" panose="020B0604030504040204" pitchFamily="50" charset="-128"/>
              </a:endParaRPr>
            </a:p>
          </p:txBody>
        </p:sp>
      </p:grpSp>
      <p:cxnSp>
        <p:nvCxnSpPr>
          <p:cNvPr id="15" name="直線矢印コネクタ 14">
            <a:extLst>
              <a:ext uri="{FF2B5EF4-FFF2-40B4-BE49-F238E27FC236}">
                <a16:creationId xmlns:a16="http://schemas.microsoft.com/office/drawing/2014/main" id="{FD865010-2A0E-4E7B-8B50-5DAEDFF21194}"/>
              </a:ext>
            </a:extLst>
          </p:cNvPr>
          <p:cNvCxnSpPr>
            <a:cxnSpLocks/>
            <a:endCxn id="7" idx="1"/>
          </p:cNvCxnSpPr>
          <p:nvPr/>
        </p:nvCxnSpPr>
        <p:spPr>
          <a:xfrm>
            <a:off x="9467281" y="5624448"/>
            <a:ext cx="454085" cy="581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D54B5A2F-A25C-D7A1-AB9A-24D044001303}"/>
              </a:ext>
            </a:extLst>
          </p:cNvPr>
          <p:cNvCxnSpPr>
            <a:cxnSpLocks/>
          </p:cNvCxnSpPr>
          <p:nvPr/>
        </p:nvCxnSpPr>
        <p:spPr>
          <a:xfrm flipH="1" flipV="1">
            <a:off x="8927150" y="5449290"/>
            <a:ext cx="376483" cy="9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スライド番号プレースホルダー 13">
            <a:extLst>
              <a:ext uri="{FF2B5EF4-FFF2-40B4-BE49-F238E27FC236}">
                <a16:creationId xmlns:a16="http://schemas.microsoft.com/office/drawing/2014/main" id="{0EE052A4-0F1E-3D65-871D-957D4BF490CD}"/>
              </a:ext>
            </a:extLst>
          </p:cNvPr>
          <p:cNvSpPr>
            <a:spLocks noGrp="1"/>
          </p:cNvSpPr>
          <p:nvPr>
            <p:ph type="sldNum" sz="quarter" idx="12"/>
          </p:nvPr>
        </p:nvSpPr>
        <p:spPr/>
        <p:txBody>
          <a:bodyPr/>
          <a:lstStyle/>
          <a:p>
            <a:fld id="{89C7EBDD-4667-45BA-9CA7-CF6F054EBD43}" type="slidenum">
              <a:rPr lang="ja-JP" altLang="en-US" smtClean="0"/>
              <a:pPr/>
              <a:t>35</a:t>
            </a:fld>
            <a:endParaRPr lang="ja-JP" altLang="en-US" dirty="0"/>
          </a:p>
        </p:txBody>
      </p:sp>
      <p:sp>
        <p:nvSpPr>
          <p:cNvPr id="18" name="テキスト ボックス 17">
            <a:extLst>
              <a:ext uri="{FF2B5EF4-FFF2-40B4-BE49-F238E27FC236}">
                <a16:creationId xmlns:a16="http://schemas.microsoft.com/office/drawing/2014/main" id="{96C13ABC-DA46-711D-AD65-54AEEFACD8A2}"/>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180701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楕円 27">
            <a:extLst>
              <a:ext uri="{FF2B5EF4-FFF2-40B4-BE49-F238E27FC236}">
                <a16:creationId xmlns:a16="http://schemas.microsoft.com/office/drawing/2014/main" id="{322356DB-378D-F974-79A3-3905C86DB197}"/>
              </a:ext>
            </a:extLst>
          </p:cNvPr>
          <p:cNvSpPr/>
          <p:nvPr/>
        </p:nvSpPr>
        <p:spPr>
          <a:xfrm>
            <a:off x="9290314" y="4105762"/>
            <a:ext cx="2007859" cy="207229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類似度：日本版</a:t>
            </a:r>
            <a:r>
              <a:rPr kumimoji="1" lang="en-US" altLang="ja-JP" err="1">
                <a:latin typeface="メイリオ" panose="020B0604030504040204" pitchFamily="50" charset="-128"/>
                <a:ea typeface="メイリオ" panose="020B0604030504040204" pitchFamily="50" charset="-128"/>
              </a:rPr>
              <a:t>SimCSE</a:t>
            </a:r>
            <a:r>
              <a:rPr kumimoji="1" lang="ja-JP" altLang="en-US">
                <a:latin typeface="メイリオ" panose="020B0604030504040204" pitchFamily="50" charset="-128"/>
                <a:ea typeface="メイリオ" panose="020B0604030504040204" pitchFamily="50" charset="-128"/>
              </a:rPr>
              <a:t>の作成</a:t>
            </a:r>
          </a:p>
        </p:txBody>
      </p:sp>
      <p:grpSp>
        <p:nvGrpSpPr>
          <p:cNvPr id="12" name="グループ化 11">
            <a:extLst>
              <a:ext uri="{FF2B5EF4-FFF2-40B4-BE49-F238E27FC236}">
                <a16:creationId xmlns:a16="http://schemas.microsoft.com/office/drawing/2014/main" id="{8E17D493-A5B8-4754-A40C-DE6ED367E076}"/>
              </a:ext>
            </a:extLst>
          </p:cNvPr>
          <p:cNvGrpSpPr/>
          <p:nvPr/>
        </p:nvGrpSpPr>
        <p:grpSpPr>
          <a:xfrm>
            <a:off x="1994124" y="2594703"/>
            <a:ext cx="6651198" cy="2831372"/>
            <a:chOff x="1875048" y="3821992"/>
            <a:chExt cx="6651198" cy="2831372"/>
          </a:xfrm>
        </p:grpSpPr>
        <p:grpSp>
          <p:nvGrpSpPr>
            <p:cNvPr id="10" name="グループ化 9">
              <a:extLst>
                <a:ext uri="{FF2B5EF4-FFF2-40B4-BE49-F238E27FC236}">
                  <a16:creationId xmlns:a16="http://schemas.microsoft.com/office/drawing/2014/main" id="{C3DF896A-4BAF-EA2A-046C-0314BF38401C}"/>
                </a:ext>
              </a:extLst>
            </p:cNvPr>
            <p:cNvGrpSpPr/>
            <p:nvPr/>
          </p:nvGrpSpPr>
          <p:grpSpPr>
            <a:xfrm>
              <a:off x="1875048" y="3821992"/>
              <a:ext cx="1790705" cy="731161"/>
              <a:chOff x="593262" y="4015905"/>
              <a:chExt cx="1790705" cy="731161"/>
            </a:xfrm>
          </p:grpSpPr>
          <p:sp>
            <p:nvSpPr>
              <p:cNvPr id="4" name="テキスト ボックス 3">
                <a:extLst>
                  <a:ext uri="{FF2B5EF4-FFF2-40B4-BE49-F238E27FC236}">
                    <a16:creationId xmlns:a16="http://schemas.microsoft.com/office/drawing/2014/main" id="{07E24A0F-D32F-0AD1-93F7-ADD82AC41183}"/>
                  </a:ext>
                </a:extLst>
              </p:cNvPr>
              <p:cNvSpPr txBox="1"/>
              <p:nvPr/>
            </p:nvSpPr>
            <p:spPr>
              <a:xfrm>
                <a:off x="593264" y="4377734"/>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a:t>
                </a:r>
                <a:r>
                  <a:rPr lang="ja-JP" altLang="en-US">
                    <a:latin typeface="メイリオ" panose="020B0604030504040204" pitchFamily="50" charset="-128"/>
                    <a:ea typeface="メイリオ" panose="020B0604030504040204" pitchFamily="50" charset="-128"/>
                  </a:rPr>
                  <a:t>１</a:t>
                </a:r>
                <a:endParaRPr kumimoji="1" lang="ja-JP" altLang="en-US">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3CA6EB9-5E3B-E0BC-9CCB-F09210A76B2C}"/>
                  </a:ext>
                </a:extLst>
              </p:cNvPr>
              <p:cNvSpPr txBox="1"/>
              <p:nvPr/>
            </p:nvSpPr>
            <p:spPr>
              <a:xfrm>
                <a:off x="593262" y="4015905"/>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前提</a:t>
                </a:r>
                <a:r>
                  <a:rPr lang="ja-JP" altLang="en-US">
                    <a:latin typeface="メイリオ" panose="020B0604030504040204" pitchFamily="50" charset="-128"/>
                    <a:ea typeface="メイリオ" panose="020B0604030504040204" pitchFamily="50" charset="-128"/>
                  </a:rPr>
                  <a:t>１</a:t>
                </a:r>
                <a:endParaRPr kumimoji="1" lang="ja-JP" altLang="en-US">
                  <a:latin typeface="メイリオ" panose="020B0604030504040204" pitchFamily="50" charset="-128"/>
                  <a:ea typeface="メイリオ" panose="020B0604030504040204" pitchFamily="50" charset="-128"/>
                </a:endParaRPr>
              </a:p>
            </p:txBody>
          </p:sp>
        </p:grpSp>
        <p:sp>
          <p:nvSpPr>
            <p:cNvPr id="7" name="テキスト ボックス 6">
              <a:extLst>
                <a:ext uri="{FF2B5EF4-FFF2-40B4-BE49-F238E27FC236}">
                  <a16:creationId xmlns:a16="http://schemas.microsoft.com/office/drawing/2014/main" id="{FE6C62B8-69A3-E321-9488-99FCD68746FD}"/>
                </a:ext>
              </a:extLst>
            </p:cNvPr>
            <p:cNvSpPr txBox="1"/>
            <p:nvPr/>
          </p:nvSpPr>
          <p:spPr>
            <a:xfrm>
              <a:off x="7519296" y="4084826"/>
              <a:ext cx="1006950"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含意 </a:t>
              </a:r>
              <a:r>
                <a:rPr kumimoji="1" lang="en-US" altLang="ja-JP">
                  <a:latin typeface="メイリオ" panose="020B0604030504040204" pitchFamily="50" charset="-128"/>
                  <a:ea typeface="メイリオ" panose="020B0604030504040204" pitchFamily="50" charset="-128"/>
                </a:rPr>
                <a:t>[1,3…]</a:t>
              </a:r>
              <a:endParaRPr kumimoji="1"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94340E8-1C52-330A-4AC3-D9A57590CDF5}"/>
                </a:ext>
              </a:extLst>
            </p:cNvPr>
            <p:cNvSpPr txBox="1"/>
            <p:nvPr/>
          </p:nvSpPr>
          <p:spPr>
            <a:xfrm>
              <a:off x="7640404" y="5439902"/>
              <a:ext cx="764733"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矛盾</a:t>
              </a: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882DED30-D1A4-A6F0-6A35-BD6FF222540A}"/>
                </a:ext>
              </a:extLst>
            </p:cNvPr>
            <p:cNvGrpSpPr/>
            <p:nvPr/>
          </p:nvGrpSpPr>
          <p:grpSpPr>
            <a:xfrm>
              <a:off x="1875048" y="5914700"/>
              <a:ext cx="1790704" cy="738664"/>
              <a:chOff x="593265" y="5438299"/>
              <a:chExt cx="1790704" cy="738664"/>
            </a:xfrm>
          </p:grpSpPr>
          <p:sp>
            <p:nvSpPr>
              <p:cNvPr id="6" name="テキスト ボックス 5">
                <a:extLst>
                  <a:ext uri="{FF2B5EF4-FFF2-40B4-BE49-F238E27FC236}">
                    <a16:creationId xmlns:a16="http://schemas.microsoft.com/office/drawing/2014/main" id="{2957B823-8920-3C86-62B3-5B87BAC685D1}"/>
                  </a:ext>
                </a:extLst>
              </p:cNvPr>
              <p:cNvSpPr txBox="1"/>
              <p:nvPr/>
            </p:nvSpPr>
            <p:spPr>
              <a:xfrm>
                <a:off x="593265" y="5438299"/>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lang="ja-JP" altLang="en-US">
                    <a:latin typeface="メイリオ" panose="020B0604030504040204" pitchFamily="50" charset="-128"/>
                    <a:ea typeface="メイリオ" panose="020B0604030504040204" pitchFamily="50" charset="-128"/>
                  </a:rPr>
                  <a:t>　前提３</a:t>
                </a:r>
                <a:endParaRPr kumimoji="1" lang="ja-JP" altLang="en-US">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008D1A3-2EFE-09D8-7FAB-9C3DA4EB9614}"/>
                  </a:ext>
                </a:extLst>
              </p:cNvPr>
              <p:cNvSpPr txBox="1"/>
              <p:nvPr/>
            </p:nvSpPr>
            <p:spPr>
              <a:xfrm>
                <a:off x="593266" y="5807631"/>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a:t>
                </a:r>
                <a:r>
                  <a:rPr lang="ja-JP" altLang="en-US">
                    <a:latin typeface="メイリオ" panose="020B0604030504040204" pitchFamily="50" charset="-128"/>
                    <a:ea typeface="メイリオ" panose="020B0604030504040204" pitchFamily="50" charset="-128"/>
                  </a:rPr>
                  <a:t>３</a:t>
                </a:r>
                <a:endParaRPr kumimoji="1" lang="ja-JP" altLang="en-US">
                  <a:latin typeface="メイリオ" panose="020B0604030504040204" pitchFamily="50" charset="-128"/>
                  <a:ea typeface="メイリオ" panose="020B0604030504040204" pitchFamily="50" charset="-128"/>
                </a:endParaRPr>
              </a:p>
            </p:txBody>
          </p:sp>
        </p:grpSp>
        <p:cxnSp>
          <p:nvCxnSpPr>
            <p:cNvPr id="14" name="直線矢印コネクタ 13">
              <a:extLst>
                <a:ext uri="{FF2B5EF4-FFF2-40B4-BE49-F238E27FC236}">
                  <a16:creationId xmlns:a16="http://schemas.microsoft.com/office/drawing/2014/main" id="{CDC018C2-1ED7-1699-2B46-166BB08C795F}"/>
                </a:ext>
              </a:extLst>
            </p:cNvPr>
            <p:cNvCxnSpPr>
              <a:cxnSpLocks/>
            </p:cNvCxnSpPr>
            <p:nvPr/>
          </p:nvCxnSpPr>
          <p:spPr>
            <a:xfrm>
              <a:off x="4046752" y="4269492"/>
              <a:ext cx="2909219" cy="1345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1F35FC62-D5EA-6EAF-AA4D-C46DB6DE645A}"/>
                </a:ext>
              </a:extLst>
            </p:cNvPr>
            <p:cNvCxnSpPr>
              <a:cxnSpLocks/>
            </p:cNvCxnSpPr>
            <p:nvPr/>
          </p:nvCxnSpPr>
          <p:spPr>
            <a:xfrm flipV="1">
              <a:off x="3897086" y="4269492"/>
              <a:ext cx="2982685" cy="999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グループ化 19">
              <a:extLst>
                <a:ext uri="{FF2B5EF4-FFF2-40B4-BE49-F238E27FC236}">
                  <a16:creationId xmlns:a16="http://schemas.microsoft.com/office/drawing/2014/main" id="{F246BA7E-60A8-C62C-4381-1F4AE701E327}"/>
                </a:ext>
              </a:extLst>
            </p:cNvPr>
            <p:cNvGrpSpPr/>
            <p:nvPr/>
          </p:nvGrpSpPr>
          <p:grpSpPr>
            <a:xfrm>
              <a:off x="1875048" y="4818061"/>
              <a:ext cx="1790705" cy="742313"/>
              <a:chOff x="593264" y="5434650"/>
              <a:chExt cx="1790705" cy="742313"/>
            </a:xfrm>
          </p:grpSpPr>
          <p:sp>
            <p:nvSpPr>
              <p:cNvPr id="21" name="テキスト ボックス 20">
                <a:extLst>
                  <a:ext uri="{FF2B5EF4-FFF2-40B4-BE49-F238E27FC236}">
                    <a16:creationId xmlns:a16="http://schemas.microsoft.com/office/drawing/2014/main" id="{6B23BA55-F3C4-F730-5D10-E3501E004A2C}"/>
                  </a:ext>
                </a:extLst>
              </p:cNvPr>
              <p:cNvSpPr txBox="1"/>
              <p:nvPr/>
            </p:nvSpPr>
            <p:spPr>
              <a:xfrm>
                <a:off x="593264" y="5434650"/>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lang="ja-JP" altLang="en-US">
                    <a:latin typeface="メイリオ" panose="020B0604030504040204" pitchFamily="50" charset="-128"/>
                    <a:ea typeface="メイリオ" panose="020B0604030504040204" pitchFamily="50" charset="-128"/>
                  </a:rPr>
                  <a:t>　前提２</a:t>
                </a:r>
                <a:endParaRPr kumimoji="1" lang="ja-JP" altLang="en-US">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1FA18B64-9A10-17F4-95C4-A40E6C9DBD53}"/>
                  </a:ext>
                </a:extLst>
              </p:cNvPr>
              <p:cNvSpPr txBox="1"/>
              <p:nvPr/>
            </p:nvSpPr>
            <p:spPr>
              <a:xfrm>
                <a:off x="593266" y="5807631"/>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仮説２</a:t>
                </a:r>
              </a:p>
            </p:txBody>
          </p:sp>
        </p:grpSp>
        <p:cxnSp>
          <p:nvCxnSpPr>
            <p:cNvPr id="23" name="直線矢印コネクタ 22">
              <a:extLst>
                <a:ext uri="{FF2B5EF4-FFF2-40B4-BE49-F238E27FC236}">
                  <a16:creationId xmlns:a16="http://schemas.microsoft.com/office/drawing/2014/main" id="{5D59971F-DA9F-05EF-9EB8-EDEE8282AB63}"/>
                </a:ext>
              </a:extLst>
            </p:cNvPr>
            <p:cNvCxnSpPr>
              <a:cxnSpLocks/>
            </p:cNvCxnSpPr>
            <p:nvPr/>
          </p:nvCxnSpPr>
          <p:spPr>
            <a:xfrm flipV="1">
              <a:off x="4046751" y="4368487"/>
              <a:ext cx="2827552" cy="1935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 name="グループ化 12">
            <a:extLst>
              <a:ext uri="{FF2B5EF4-FFF2-40B4-BE49-F238E27FC236}">
                <a16:creationId xmlns:a16="http://schemas.microsoft.com/office/drawing/2014/main" id="{9489564E-ACDA-1B40-33A2-471C2D43BD96}"/>
              </a:ext>
            </a:extLst>
          </p:cNvPr>
          <p:cNvGrpSpPr/>
          <p:nvPr/>
        </p:nvGrpSpPr>
        <p:grpSpPr>
          <a:xfrm>
            <a:off x="8655085" y="1410615"/>
            <a:ext cx="2736815" cy="2182305"/>
            <a:chOff x="8629776" y="1263920"/>
            <a:chExt cx="1957129" cy="1482361"/>
          </a:xfrm>
        </p:grpSpPr>
        <p:sp>
          <p:nvSpPr>
            <p:cNvPr id="15" name="フリーフォーム: 図形 14">
              <a:extLst>
                <a:ext uri="{FF2B5EF4-FFF2-40B4-BE49-F238E27FC236}">
                  <a16:creationId xmlns:a16="http://schemas.microsoft.com/office/drawing/2014/main" id="{8A27F988-F7CF-613C-CD5D-9220E13AD827}"/>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AF40A4ED-AE3B-BC76-6DF9-2576F76FEC11}"/>
                </a:ext>
              </a:extLst>
            </p:cNvPr>
            <p:cNvSpPr txBox="1"/>
            <p:nvPr/>
          </p:nvSpPr>
          <p:spPr>
            <a:xfrm>
              <a:off x="9134842" y="1706888"/>
              <a:ext cx="1435844" cy="480841"/>
            </a:xfrm>
            <a:prstGeom prst="rect">
              <a:avLst/>
            </a:prstGeom>
            <a:noFill/>
            <a:ln>
              <a:noFill/>
            </a:ln>
          </p:spPr>
          <p:txBody>
            <a:bodyPr wrap="square" rtlCol="0">
              <a:spAutoFit/>
            </a:bodyPr>
            <a:lstStyle/>
            <a:p>
              <a:pPr algn="ctr"/>
              <a:r>
                <a:rPr kumimoji="1" lang="ja-JP" altLang="en-US" sz="2000">
                  <a:solidFill>
                    <a:schemeClr val="bg1"/>
                  </a:solidFill>
                  <a:latin typeface="メイリオ" panose="020B0604030504040204" pitchFamily="50" charset="-128"/>
                  <a:ea typeface="メイリオ" panose="020B0604030504040204" pitchFamily="50" charset="-128"/>
                </a:rPr>
                <a:t>教師ありデータ生成</a:t>
              </a:r>
              <a:endParaRPr kumimoji="1" lang="en-US" altLang="ja-JP" sz="2000">
                <a:solidFill>
                  <a:schemeClr val="bg1"/>
                </a:solidFill>
                <a:latin typeface="メイリオ" panose="020B0604030504040204" pitchFamily="50" charset="-128"/>
                <a:ea typeface="メイリオ" panose="020B0604030504040204" pitchFamily="50" charset="-128"/>
              </a:endParaRPr>
            </a:p>
          </p:txBody>
        </p:sp>
      </p:grpSp>
      <p:sp>
        <p:nvSpPr>
          <p:cNvPr id="26" name="テキスト ボックス 25">
            <a:extLst>
              <a:ext uri="{FF2B5EF4-FFF2-40B4-BE49-F238E27FC236}">
                <a16:creationId xmlns:a16="http://schemas.microsoft.com/office/drawing/2014/main" id="{E4AFE7FF-E9A2-77C6-527A-117C6E3A9D79}"/>
              </a:ext>
            </a:extLst>
          </p:cNvPr>
          <p:cNvSpPr txBox="1"/>
          <p:nvPr/>
        </p:nvSpPr>
        <p:spPr>
          <a:xfrm>
            <a:off x="9373500" y="4872077"/>
            <a:ext cx="1933482" cy="707886"/>
          </a:xfrm>
          <a:prstGeom prst="rect">
            <a:avLst/>
          </a:prstGeom>
          <a:noFill/>
          <a:ln>
            <a:noFill/>
          </a:ln>
        </p:spPr>
        <p:txBody>
          <a:bodyPr wrap="square" rtlCol="0">
            <a:spAutoFit/>
          </a:bodyPr>
          <a:lstStyle/>
          <a:p>
            <a:pPr algn="ctr"/>
            <a:r>
              <a:rPr lang="ja-JP" altLang="en-US" sz="2000" dirty="0">
                <a:solidFill>
                  <a:schemeClr val="bg1"/>
                </a:solidFill>
                <a:latin typeface="メイリオ" panose="020B0604030504040204" pitchFamily="50" charset="-128"/>
                <a:ea typeface="メイリオ" panose="020B0604030504040204" pitchFamily="50" charset="-128"/>
              </a:rPr>
              <a:t>分類の学習で</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rPr>
              <a:t>ベクトル生成</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cxnSp>
        <p:nvCxnSpPr>
          <p:cNvPr id="30" name="直線矢印コネクタ 29">
            <a:extLst>
              <a:ext uri="{FF2B5EF4-FFF2-40B4-BE49-F238E27FC236}">
                <a16:creationId xmlns:a16="http://schemas.microsoft.com/office/drawing/2014/main" id="{6F235DF4-2DB7-D4AD-615A-6A901DBA935E}"/>
              </a:ext>
            </a:extLst>
          </p:cNvPr>
          <p:cNvCxnSpPr>
            <a:cxnSpLocks/>
          </p:cNvCxnSpPr>
          <p:nvPr/>
        </p:nvCxnSpPr>
        <p:spPr>
          <a:xfrm>
            <a:off x="10340241" y="3412075"/>
            <a:ext cx="0" cy="69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544D28CE-FB43-036D-FF3C-A1FCD82D9F45}"/>
              </a:ext>
            </a:extLst>
          </p:cNvPr>
          <p:cNvSpPr>
            <a:spLocks noGrp="1"/>
          </p:cNvSpPr>
          <p:nvPr>
            <p:ph type="sldNum" sz="quarter" idx="12"/>
          </p:nvPr>
        </p:nvSpPr>
        <p:spPr/>
        <p:txBody>
          <a:bodyPr/>
          <a:lstStyle/>
          <a:p>
            <a:fld id="{89C7EBDD-4667-45BA-9CA7-CF6F054EBD43}" type="slidenum">
              <a:rPr lang="ja-JP" altLang="en-US" smtClean="0"/>
              <a:pPr/>
              <a:t>36</a:t>
            </a:fld>
            <a:endParaRPr lang="ja-JP" altLang="en-US" dirty="0"/>
          </a:p>
        </p:txBody>
      </p:sp>
      <p:sp>
        <p:nvSpPr>
          <p:cNvPr id="19" name="テキスト ボックス 18">
            <a:extLst>
              <a:ext uri="{FF2B5EF4-FFF2-40B4-BE49-F238E27FC236}">
                <a16:creationId xmlns:a16="http://schemas.microsoft.com/office/drawing/2014/main" id="{8ADB339B-B99D-F4B2-B0BC-98E4E4719973}"/>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62303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類似度：日本版</a:t>
            </a:r>
            <a:r>
              <a:rPr kumimoji="1" lang="en-US" altLang="ja-JP" err="1">
                <a:latin typeface="メイリオ" panose="020B0604030504040204" pitchFamily="50" charset="-128"/>
                <a:ea typeface="メイリオ" panose="020B0604030504040204" pitchFamily="50" charset="-128"/>
              </a:rPr>
              <a:t>SimCSE</a:t>
            </a:r>
            <a:r>
              <a:rPr kumimoji="1" lang="ja-JP" altLang="en-US">
                <a:latin typeface="メイリオ" panose="020B0604030504040204" pitchFamily="50" charset="-128"/>
                <a:ea typeface="メイリオ" panose="020B0604030504040204" pitchFamily="50" charset="-128"/>
              </a:rPr>
              <a:t>の作成２</a:t>
            </a:r>
          </a:p>
        </p:txBody>
      </p:sp>
      <p:sp>
        <p:nvSpPr>
          <p:cNvPr id="10" name="テキスト ボックス 9">
            <a:extLst>
              <a:ext uri="{FF2B5EF4-FFF2-40B4-BE49-F238E27FC236}">
                <a16:creationId xmlns:a16="http://schemas.microsoft.com/office/drawing/2014/main" id="{9581BE53-873F-8C9F-C2AE-6FBC39EF2674}"/>
              </a:ext>
            </a:extLst>
          </p:cNvPr>
          <p:cNvSpPr txBox="1"/>
          <p:nvPr/>
        </p:nvSpPr>
        <p:spPr>
          <a:xfrm>
            <a:off x="5385329" y="3481229"/>
            <a:ext cx="738664" cy="1125985"/>
          </a:xfrm>
          <a:prstGeom prst="rect">
            <a:avLst/>
          </a:prstGeom>
          <a:solidFill>
            <a:srgbClr val="7BC759"/>
          </a:solidFill>
          <a:ln>
            <a:solidFill>
              <a:srgbClr val="92D050"/>
            </a:solidFill>
          </a:ln>
        </p:spPr>
        <p:txBody>
          <a:bodyPr vert="eaVert" wrap="square" rtlCol="0">
            <a:spAutoFit/>
          </a:bodyPr>
          <a:lstStyle/>
          <a:p>
            <a:r>
              <a:rPr lang="ja-JP" altLang="en-US">
                <a:solidFill>
                  <a:schemeClr val="bg1"/>
                </a:solidFill>
                <a:latin typeface="メイリオ" panose="020B0604030504040204" pitchFamily="50" charset="-128"/>
                <a:ea typeface="メイリオ" panose="020B0604030504040204" pitchFamily="50" charset="-128"/>
              </a:rPr>
              <a:t>教師あり</a:t>
            </a:r>
            <a:endParaRPr lang="en-US" altLang="ja-JP">
              <a:solidFill>
                <a:schemeClr val="bg1"/>
              </a:solidFill>
              <a:latin typeface="メイリオ" panose="020B0604030504040204" pitchFamily="50" charset="-128"/>
              <a:ea typeface="メイリオ" panose="020B0604030504040204" pitchFamily="50" charset="-128"/>
            </a:endParaRPr>
          </a:p>
          <a:p>
            <a:r>
              <a:rPr lang="ja-JP" altLang="en-US">
                <a:solidFill>
                  <a:schemeClr val="bg1"/>
                </a:solidFill>
                <a:latin typeface="メイリオ" panose="020B0604030504040204" pitchFamily="50" charset="-128"/>
                <a:ea typeface="メイリオ" panose="020B0604030504040204" pitchFamily="50" charset="-128"/>
              </a:rPr>
              <a:t>対照学習</a:t>
            </a:r>
            <a:endParaRPr kumimoji="1" lang="ja-JP" altLang="en-US">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41B97CE-DDE6-E31F-404E-0CD95AB227A5}"/>
              </a:ext>
            </a:extLst>
          </p:cNvPr>
          <p:cNvSpPr txBox="1"/>
          <p:nvPr/>
        </p:nvSpPr>
        <p:spPr>
          <a:xfrm>
            <a:off x="2937050" y="4930570"/>
            <a:ext cx="1676400"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トークナイズ</a:t>
            </a:r>
          </a:p>
        </p:txBody>
      </p:sp>
      <p:sp>
        <p:nvSpPr>
          <p:cNvPr id="9" name="テキスト ボックス 8">
            <a:extLst>
              <a:ext uri="{FF2B5EF4-FFF2-40B4-BE49-F238E27FC236}">
                <a16:creationId xmlns:a16="http://schemas.microsoft.com/office/drawing/2014/main" id="{712EBAD0-BBBB-CE9E-C843-2D0BC458C796}"/>
              </a:ext>
            </a:extLst>
          </p:cNvPr>
          <p:cNvSpPr txBox="1"/>
          <p:nvPr/>
        </p:nvSpPr>
        <p:spPr>
          <a:xfrm>
            <a:off x="10596640" y="3849834"/>
            <a:ext cx="1099457" cy="369332"/>
          </a:xfrm>
          <a:prstGeom prst="rect">
            <a:avLst/>
          </a:prstGeom>
          <a:noFill/>
          <a:ln>
            <a:solidFill>
              <a:schemeClr val="tx1"/>
            </a:solidFill>
          </a:ln>
        </p:spPr>
        <p:txBody>
          <a:bodyPr wrap="square" rtlCol="0">
            <a:spAutoFit/>
          </a:bodyPr>
          <a:lstStyle/>
          <a:p>
            <a:r>
              <a:rPr kumimoji="1" lang="en-US" altLang="ja-JP" err="1">
                <a:latin typeface="メイリオ" panose="020B0604030504040204" pitchFamily="50" charset="-128"/>
                <a:ea typeface="メイリオ" panose="020B0604030504040204" pitchFamily="50" charset="-128"/>
              </a:rPr>
              <a:t>SimCSE</a:t>
            </a:r>
            <a:endParaRPr kumimoji="1" lang="ja-JP" altLang="en-US">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E4DAB8C8-6322-6B1C-27EE-0F9547D13AF6}"/>
              </a:ext>
            </a:extLst>
          </p:cNvPr>
          <p:cNvSpPr txBox="1"/>
          <p:nvPr/>
        </p:nvSpPr>
        <p:spPr>
          <a:xfrm>
            <a:off x="1133573" y="2532535"/>
            <a:ext cx="2198083" cy="923330"/>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Tohoku-</a:t>
            </a:r>
            <a:r>
              <a:rPr kumimoji="1" lang="en-US" altLang="ja-JP" err="1">
                <a:latin typeface="メイリオ" panose="020B0604030504040204" pitchFamily="50" charset="-128"/>
                <a:ea typeface="メイリオ" panose="020B0604030504040204" pitchFamily="50" charset="-128"/>
              </a:rPr>
              <a:t>nlp</a:t>
            </a:r>
            <a:r>
              <a:rPr kumimoji="1" lang="en-US" altLang="ja-JP">
                <a:latin typeface="メイリオ" panose="020B0604030504040204" pitchFamily="50" charset="-128"/>
                <a:ea typeface="メイリオ" panose="020B0604030504040204" pitchFamily="50" charset="-128"/>
              </a:rPr>
              <a:t> /bert-base-japanese-v3</a:t>
            </a:r>
          </a:p>
          <a:p>
            <a:r>
              <a:rPr kumimoji="1" lang="ja-JP" altLang="en-US">
                <a:latin typeface="メイリオ" panose="020B0604030504040204" pitchFamily="50" charset="-128"/>
                <a:ea typeface="メイリオ" panose="020B0604030504040204" pitchFamily="50" charset="-128"/>
              </a:rPr>
              <a:t>モデル</a:t>
            </a:r>
          </a:p>
        </p:txBody>
      </p:sp>
      <p:sp>
        <p:nvSpPr>
          <p:cNvPr id="12" name="テキスト ボックス 11">
            <a:extLst>
              <a:ext uri="{FF2B5EF4-FFF2-40B4-BE49-F238E27FC236}">
                <a16:creationId xmlns:a16="http://schemas.microsoft.com/office/drawing/2014/main" id="{BE6DBA33-55BD-8A7B-4176-85F7EE6E0D9A}"/>
              </a:ext>
            </a:extLst>
          </p:cNvPr>
          <p:cNvSpPr txBox="1"/>
          <p:nvPr/>
        </p:nvSpPr>
        <p:spPr>
          <a:xfrm>
            <a:off x="864561" y="4792070"/>
            <a:ext cx="1371601" cy="646331"/>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含意、矛盾データ</a:t>
            </a:r>
            <a:endParaRPr kumimoji="1" lang="ja-JP" altLang="en-US">
              <a:latin typeface="メイリオ" panose="020B0604030504040204" pitchFamily="50" charset="-128"/>
              <a:ea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58632EEC-E368-D180-ABC2-23418EF607AC}"/>
              </a:ext>
            </a:extLst>
          </p:cNvPr>
          <p:cNvCxnSpPr>
            <a:cxnSpLocks/>
          </p:cNvCxnSpPr>
          <p:nvPr/>
        </p:nvCxnSpPr>
        <p:spPr>
          <a:xfrm>
            <a:off x="3141350" y="3450209"/>
            <a:ext cx="262520" cy="1490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A8E36002-A8BD-31B2-0E52-00924204F827}"/>
              </a:ext>
            </a:extLst>
          </p:cNvPr>
          <p:cNvCxnSpPr>
            <a:cxnSpLocks/>
          </p:cNvCxnSpPr>
          <p:nvPr/>
        </p:nvCxnSpPr>
        <p:spPr>
          <a:xfrm flipV="1">
            <a:off x="4268635" y="4224456"/>
            <a:ext cx="1110399" cy="695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3139ECD0-93D0-4C1D-60AA-955F14FBCD5E}"/>
              </a:ext>
            </a:extLst>
          </p:cNvPr>
          <p:cNvCxnSpPr>
            <a:cxnSpLocks/>
          </p:cNvCxnSpPr>
          <p:nvPr/>
        </p:nvCxnSpPr>
        <p:spPr>
          <a:xfrm>
            <a:off x="2242457" y="5115236"/>
            <a:ext cx="6949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128722D5-3C58-4C0E-1AE3-0A8F30791140}"/>
              </a:ext>
            </a:extLst>
          </p:cNvPr>
          <p:cNvCxnSpPr>
            <a:cxnSpLocks/>
          </p:cNvCxnSpPr>
          <p:nvPr/>
        </p:nvCxnSpPr>
        <p:spPr>
          <a:xfrm>
            <a:off x="7775861" y="4034500"/>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63995EC6-F118-9543-6A4B-5369B964ED4F}"/>
              </a:ext>
            </a:extLst>
          </p:cNvPr>
          <p:cNvCxnSpPr>
            <a:cxnSpLocks/>
          </p:cNvCxnSpPr>
          <p:nvPr/>
        </p:nvCxnSpPr>
        <p:spPr>
          <a:xfrm>
            <a:off x="6131574" y="4035227"/>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BEA05C54-D458-30A4-E30D-5665860A004A}"/>
              </a:ext>
            </a:extLst>
          </p:cNvPr>
          <p:cNvSpPr txBox="1"/>
          <p:nvPr/>
        </p:nvSpPr>
        <p:spPr>
          <a:xfrm>
            <a:off x="7301605" y="3717455"/>
            <a:ext cx="461665" cy="634091"/>
          </a:xfrm>
          <a:prstGeom prst="rect">
            <a:avLst/>
          </a:prstGeom>
          <a:noFill/>
          <a:ln>
            <a:solidFill>
              <a:schemeClr val="tx1"/>
            </a:solidFill>
          </a:ln>
        </p:spPr>
        <p:txBody>
          <a:bodyPr vert="eaVert" wrap="square" rtlCol="0">
            <a:spAutoFit/>
          </a:bodyPr>
          <a:lstStyle/>
          <a:p>
            <a:r>
              <a:rPr lang="ja-JP" altLang="en-US">
                <a:latin typeface="メイリオ" panose="020B0604030504040204" pitchFamily="50" charset="-128"/>
                <a:ea typeface="メイリオ" panose="020B0604030504040204" pitchFamily="50" charset="-128"/>
              </a:rPr>
              <a:t>検証</a:t>
            </a:r>
            <a:endParaRPr kumimoji="1" lang="ja-JP" altLang="en-US">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D2C3D0F8-4E60-AEE4-F0AD-8849FE1C120E}"/>
              </a:ext>
            </a:extLst>
          </p:cNvPr>
          <p:cNvGrpSpPr/>
          <p:nvPr/>
        </p:nvGrpSpPr>
        <p:grpSpPr>
          <a:xfrm rot="19373762">
            <a:off x="5141437" y="1833417"/>
            <a:ext cx="2200028" cy="1482361"/>
            <a:chOff x="8754500" y="1614859"/>
            <a:chExt cx="2200028" cy="1482361"/>
          </a:xfrm>
        </p:grpSpPr>
        <p:sp>
          <p:nvSpPr>
            <p:cNvPr id="16" name="フリーフォーム: 図形 15">
              <a:extLst>
                <a:ext uri="{FF2B5EF4-FFF2-40B4-BE49-F238E27FC236}">
                  <a16:creationId xmlns:a16="http://schemas.microsoft.com/office/drawing/2014/main" id="{65B58515-A3BB-93B8-4C7C-8110DB69CBE0}"/>
                </a:ext>
              </a:extLst>
            </p:cNvPr>
            <p:cNvSpPr/>
            <p:nvPr/>
          </p:nvSpPr>
          <p:spPr>
            <a:xfrm rot="14746732">
              <a:off x="8991884" y="137747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7" name="テキスト ボックス 16">
              <a:extLst>
                <a:ext uri="{FF2B5EF4-FFF2-40B4-BE49-F238E27FC236}">
                  <a16:creationId xmlns:a16="http://schemas.microsoft.com/office/drawing/2014/main" id="{11977E28-73F2-5FF9-EB19-65D1F01AF98C}"/>
                </a:ext>
              </a:extLst>
            </p:cNvPr>
            <p:cNvSpPr txBox="1"/>
            <p:nvPr/>
          </p:nvSpPr>
          <p:spPr>
            <a:xfrm rot="2226238">
              <a:off x="8917210" y="2108679"/>
              <a:ext cx="2037318" cy="400110"/>
            </a:xfrm>
            <a:prstGeom prst="rect">
              <a:avLst/>
            </a:prstGeom>
            <a:noFill/>
            <a:ln>
              <a:noFill/>
            </a:ln>
          </p:spPr>
          <p:txBody>
            <a:bodyPr wrap="square" rtlCol="0">
              <a:spAutoFit/>
            </a:bodyPr>
            <a:lstStyle/>
            <a:p>
              <a:pPr algn="ctr"/>
              <a:r>
                <a:rPr kumimoji="1" lang="en-US" altLang="ja-JP" sz="2000">
                  <a:solidFill>
                    <a:srgbClr val="FFFF00"/>
                  </a:solidFill>
                  <a:latin typeface="メイリオ" panose="020B0604030504040204" pitchFamily="50" charset="-128"/>
                  <a:ea typeface="メイリオ" panose="020B0604030504040204" pitchFamily="50" charset="-128"/>
                </a:rPr>
                <a:t>Tanh(x)</a:t>
              </a:r>
              <a:endParaRPr kumimoji="1" lang="ja-JP" altLang="en-US" sz="2000">
                <a:solidFill>
                  <a:srgbClr val="FFFF00"/>
                </a:solidFill>
                <a:latin typeface="メイリオ" panose="020B0604030504040204" pitchFamily="50" charset="-128"/>
                <a:ea typeface="メイリオ" panose="020B0604030504040204" pitchFamily="50" charset="-128"/>
              </a:endParaRPr>
            </a:p>
          </p:txBody>
        </p:sp>
      </p:grpSp>
      <p:sp>
        <p:nvSpPr>
          <p:cNvPr id="19" name="テキスト ボックス 18">
            <a:extLst>
              <a:ext uri="{FF2B5EF4-FFF2-40B4-BE49-F238E27FC236}">
                <a16:creationId xmlns:a16="http://schemas.microsoft.com/office/drawing/2014/main" id="{1896EA93-6F35-C2A5-0A85-D0110F757479}"/>
              </a:ext>
            </a:extLst>
          </p:cNvPr>
          <p:cNvSpPr txBox="1"/>
          <p:nvPr/>
        </p:nvSpPr>
        <p:spPr>
          <a:xfrm>
            <a:off x="6495555" y="5161920"/>
            <a:ext cx="3984085" cy="830997"/>
          </a:xfrm>
          <a:prstGeom prst="rect">
            <a:avLst/>
          </a:prstGeom>
          <a:noFill/>
          <a:ln w="28575">
            <a:solidFill>
              <a:srgbClr val="00B0F0"/>
            </a:solidFill>
          </a:ln>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スピアマンの順位相関係数</a:t>
            </a:r>
            <a:r>
              <a:rPr kumimoji="1" lang="en-US" altLang="ja-JP" sz="2400" dirty="0">
                <a:latin typeface="メイリオ" panose="020B0604030504040204" pitchFamily="50" charset="-128"/>
                <a:ea typeface="メイリオ" panose="020B0604030504040204" pitchFamily="50" charset="-128"/>
              </a:rPr>
              <a:t>: 0.812</a:t>
            </a:r>
            <a:endParaRPr kumimoji="1" lang="ja-JP" altLang="en-US" sz="2400" dirty="0"/>
          </a:p>
        </p:txBody>
      </p:sp>
      <p:sp>
        <p:nvSpPr>
          <p:cNvPr id="20" name="テキスト ボックス 19">
            <a:extLst>
              <a:ext uri="{FF2B5EF4-FFF2-40B4-BE49-F238E27FC236}">
                <a16:creationId xmlns:a16="http://schemas.microsoft.com/office/drawing/2014/main" id="{A968D418-4846-E5CD-E05B-C0773DAAF37D}"/>
              </a:ext>
            </a:extLst>
          </p:cNvPr>
          <p:cNvSpPr txBox="1"/>
          <p:nvPr/>
        </p:nvSpPr>
        <p:spPr>
          <a:xfrm>
            <a:off x="8945892" y="3727177"/>
            <a:ext cx="461665" cy="634091"/>
          </a:xfrm>
          <a:prstGeom prst="rect">
            <a:avLst/>
          </a:prstGeom>
          <a:noFill/>
          <a:ln>
            <a:solidFill>
              <a:schemeClr val="tx1"/>
            </a:solidFill>
          </a:ln>
        </p:spPr>
        <p:txBody>
          <a:bodyPr vert="eaVert" wrap="square" rtlCol="0">
            <a:spAutoFit/>
          </a:bodyPr>
          <a:lstStyle/>
          <a:p>
            <a:r>
              <a:rPr kumimoji="1" lang="ja-JP" altLang="en-US">
                <a:latin typeface="メイリオ" panose="020B0604030504040204" pitchFamily="50" charset="-128"/>
                <a:ea typeface="メイリオ" panose="020B0604030504040204" pitchFamily="50" charset="-128"/>
              </a:rPr>
              <a:t>比較</a:t>
            </a:r>
          </a:p>
        </p:txBody>
      </p:sp>
      <p:cxnSp>
        <p:nvCxnSpPr>
          <p:cNvPr id="21" name="直線矢印コネクタ 20">
            <a:extLst>
              <a:ext uri="{FF2B5EF4-FFF2-40B4-BE49-F238E27FC236}">
                <a16:creationId xmlns:a16="http://schemas.microsoft.com/office/drawing/2014/main" id="{538166F0-D47C-C673-A721-0B580DCDD99B}"/>
              </a:ext>
            </a:extLst>
          </p:cNvPr>
          <p:cNvCxnSpPr>
            <a:cxnSpLocks/>
          </p:cNvCxnSpPr>
          <p:nvPr/>
        </p:nvCxnSpPr>
        <p:spPr>
          <a:xfrm>
            <a:off x="9414018" y="4044223"/>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グループ化 23">
            <a:extLst>
              <a:ext uri="{FF2B5EF4-FFF2-40B4-BE49-F238E27FC236}">
                <a16:creationId xmlns:a16="http://schemas.microsoft.com/office/drawing/2014/main" id="{56C72370-1B94-D806-7E08-55E831728252}"/>
              </a:ext>
            </a:extLst>
          </p:cNvPr>
          <p:cNvGrpSpPr/>
          <p:nvPr/>
        </p:nvGrpSpPr>
        <p:grpSpPr>
          <a:xfrm rot="20146937">
            <a:off x="9052352" y="2119622"/>
            <a:ext cx="2288439" cy="1602510"/>
            <a:chOff x="8914125" y="1162670"/>
            <a:chExt cx="2222398" cy="1482361"/>
          </a:xfrm>
          <a:solidFill>
            <a:srgbClr val="00B0F0"/>
          </a:solidFill>
        </p:grpSpPr>
        <p:sp>
          <p:nvSpPr>
            <p:cNvPr id="25" name="フリーフォーム: 図形 24">
              <a:extLst>
                <a:ext uri="{FF2B5EF4-FFF2-40B4-BE49-F238E27FC236}">
                  <a16:creationId xmlns:a16="http://schemas.microsoft.com/office/drawing/2014/main" id="{0E70D713-5EAD-611C-8429-3D2B5FB4E34D}"/>
                </a:ext>
              </a:extLst>
            </p:cNvPr>
            <p:cNvSpPr/>
            <p:nvPr/>
          </p:nvSpPr>
          <p:spPr>
            <a:xfrm rot="14746732">
              <a:off x="9151509" y="92528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10C11DD5-98F8-2151-673E-9B73651EFB28}"/>
                </a:ext>
              </a:extLst>
            </p:cNvPr>
            <p:cNvSpPr txBox="1"/>
            <p:nvPr/>
          </p:nvSpPr>
          <p:spPr>
            <a:xfrm rot="1453063">
              <a:off x="9099205" y="1652589"/>
              <a:ext cx="2037318" cy="370112"/>
            </a:xfrm>
            <a:prstGeom prst="rect">
              <a:avLst/>
            </a:prstGeom>
            <a:noFill/>
            <a:ln>
              <a:noFill/>
            </a:ln>
          </p:spPr>
          <p:txBody>
            <a:bodyPr wrap="square" rtlCol="0">
              <a:spAutoFit/>
            </a:bodyPr>
            <a:lstStyle/>
            <a:p>
              <a:pPr algn="ctr"/>
              <a:r>
                <a:rPr kumimoji="1" lang="ja-JP" altLang="en-US" sz="2000">
                  <a:solidFill>
                    <a:srgbClr val="FFFF00"/>
                  </a:solidFill>
                  <a:latin typeface="メイリオ" panose="020B0604030504040204" pitchFamily="50" charset="-128"/>
                  <a:ea typeface="メイリオ" panose="020B0604030504040204" pitchFamily="50" charset="-128"/>
                </a:rPr>
                <a:t>スピアマン</a:t>
              </a:r>
              <a:endParaRPr kumimoji="1" lang="en-US" altLang="ja-JP" sz="2000">
                <a:solidFill>
                  <a:srgbClr val="FFFF00"/>
                </a:solidFill>
                <a:latin typeface="メイリオ" panose="020B0604030504040204" pitchFamily="50" charset="-128"/>
                <a:ea typeface="メイリオ" panose="020B0604030504040204" pitchFamily="50" charset="-128"/>
              </a:endParaRPr>
            </a:p>
          </p:txBody>
        </p:sp>
      </p:grpSp>
      <p:grpSp>
        <p:nvGrpSpPr>
          <p:cNvPr id="27" name="グループ化 26">
            <a:extLst>
              <a:ext uri="{FF2B5EF4-FFF2-40B4-BE49-F238E27FC236}">
                <a16:creationId xmlns:a16="http://schemas.microsoft.com/office/drawing/2014/main" id="{A7EEDCC2-1B62-1339-3D7D-ADF47A2C7042}"/>
              </a:ext>
            </a:extLst>
          </p:cNvPr>
          <p:cNvGrpSpPr/>
          <p:nvPr/>
        </p:nvGrpSpPr>
        <p:grpSpPr>
          <a:xfrm rot="19740080">
            <a:off x="7099327" y="2088133"/>
            <a:ext cx="2212979" cy="1482361"/>
            <a:chOff x="8914125" y="1162670"/>
            <a:chExt cx="2212979" cy="1482361"/>
          </a:xfrm>
        </p:grpSpPr>
        <p:sp>
          <p:nvSpPr>
            <p:cNvPr id="28" name="フリーフォーム: 図形 27">
              <a:extLst>
                <a:ext uri="{FF2B5EF4-FFF2-40B4-BE49-F238E27FC236}">
                  <a16:creationId xmlns:a16="http://schemas.microsoft.com/office/drawing/2014/main" id="{754A99B6-72F6-B480-A376-AFEFDF712C9A}"/>
                </a:ext>
              </a:extLst>
            </p:cNvPr>
            <p:cNvSpPr/>
            <p:nvPr/>
          </p:nvSpPr>
          <p:spPr>
            <a:xfrm rot="14746732">
              <a:off x="9151509" y="92528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A31D69F3-B18E-A6E3-8ED1-4954F914425D}"/>
                </a:ext>
              </a:extLst>
            </p:cNvPr>
            <p:cNvSpPr txBox="1"/>
            <p:nvPr/>
          </p:nvSpPr>
          <p:spPr>
            <a:xfrm rot="1859920">
              <a:off x="9089786" y="1307617"/>
              <a:ext cx="2037318" cy="1015663"/>
            </a:xfrm>
            <a:prstGeom prst="rect">
              <a:avLst/>
            </a:prstGeom>
            <a:noFill/>
            <a:ln>
              <a:noFill/>
            </a:ln>
          </p:spPr>
          <p:txBody>
            <a:bodyPr wrap="square" rtlCol="0">
              <a:spAutoFit/>
            </a:bodyPr>
            <a:lstStyle/>
            <a:p>
              <a:pPr algn="ctr"/>
              <a:r>
                <a:rPr kumimoji="1" lang="en-US" altLang="ja-JP" sz="2000">
                  <a:solidFill>
                    <a:schemeClr val="bg1"/>
                  </a:solidFill>
                  <a:latin typeface="メイリオ" panose="020B0604030504040204" pitchFamily="50" charset="-128"/>
                  <a:ea typeface="メイリオ" panose="020B0604030504040204" pitchFamily="50" charset="-128"/>
                </a:rPr>
                <a:t>JSTS</a:t>
              </a:r>
            </a:p>
            <a:p>
              <a:pPr algn="ctr"/>
              <a:r>
                <a:rPr kumimoji="1" lang="ja-JP" altLang="en-US" sz="2000">
                  <a:solidFill>
                    <a:schemeClr val="bg1"/>
                  </a:solidFill>
                  <a:latin typeface="メイリオ" panose="020B0604030504040204" pitchFamily="50" charset="-128"/>
                  <a:ea typeface="メイリオ" panose="020B0604030504040204" pitchFamily="50" charset="-128"/>
                </a:rPr>
                <a:t>コサイン</a:t>
              </a:r>
              <a:endParaRPr kumimoji="1" lang="en-US" altLang="ja-JP" sz="2000">
                <a:solidFill>
                  <a:schemeClr val="bg1"/>
                </a:solidFill>
                <a:latin typeface="メイリオ" panose="020B0604030504040204" pitchFamily="50" charset="-128"/>
                <a:ea typeface="メイリオ" panose="020B0604030504040204" pitchFamily="50" charset="-128"/>
              </a:endParaRPr>
            </a:p>
            <a:p>
              <a:pPr algn="ctr"/>
              <a:r>
                <a:rPr kumimoji="1" lang="ja-JP" altLang="en-US" sz="2000">
                  <a:solidFill>
                    <a:schemeClr val="bg1"/>
                  </a:solidFill>
                  <a:latin typeface="メイリオ" panose="020B0604030504040204" pitchFamily="50" charset="-128"/>
                  <a:ea typeface="メイリオ" panose="020B0604030504040204" pitchFamily="50" charset="-128"/>
                </a:rPr>
                <a:t>類似度</a:t>
              </a:r>
            </a:p>
          </p:txBody>
        </p:sp>
      </p:grpSp>
      <p:cxnSp>
        <p:nvCxnSpPr>
          <p:cNvPr id="34" name="直線矢印コネクタ 33">
            <a:extLst>
              <a:ext uri="{FF2B5EF4-FFF2-40B4-BE49-F238E27FC236}">
                <a16:creationId xmlns:a16="http://schemas.microsoft.com/office/drawing/2014/main" id="{1314076B-AD5C-5E6A-B8AD-F8D487A43065}"/>
              </a:ext>
            </a:extLst>
          </p:cNvPr>
          <p:cNvCxnSpPr>
            <a:cxnSpLocks/>
          </p:cNvCxnSpPr>
          <p:nvPr/>
        </p:nvCxnSpPr>
        <p:spPr>
          <a:xfrm>
            <a:off x="3345413" y="3114642"/>
            <a:ext cx="2045521" cy="820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5D9E9E8F-4BCC-C7AA-785D-F778A4B0A83F}"/>
              </a:ext>
            </a:extLst>
          </p:cNvPr>
          <p:cNvGrpSpPr/>
          <p:nvPr/>
        </p:nvGrpSpPr>
        <p:grpSpPr>
          <a:xfrm rot="18508279">
            <a:off x="3352755" y="1438987"/>
            <a:ext cx="1957129" cy="2037318"/>
            <a:chOff x="9049525" y="1096347"/>
            <a:chExt cx="1957129" cy="2037318"/>
          </a:xfrm>
        </p:grpSpPr>
        <p:sp>
          <p:nvSpPr>
            <p:cNvPr id="37" name="フリーフォーム: 図形 36">
              <a:extLst>
                <a:ext uri="{FF2B5EF4-FFF2-40B4-BE49-F238E27FC236}">
                  <a16:creationId xmlns:a16="http://schemas.microsoft.com/office/drawing/2014/main" id="{2D86AC91-6921-6D8C-28AA-41FE29A2EBFB}"/>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620DEB4F-F9D4-F558-1B6C-B30D3F8DD8D8}"/>
                </a:ext>
              </a:extLst>
            </p:cNvPr>
            <p:cNvSpPr txBox="1"/>
            <p:nvPr/>
          </p:nvSpPr>
          <p:spPr>
            <a:xfrm rot="3091721">
              <a:off x="9266427" y="1914951"/>
              <a:ext cx="2037318" cy="400110"/>
            </a:xfrm>
            <a:prstGeom prst="rect">
              <a:avLst/>
            </a:prstGeom>
            <a:noFill/>
            <a:ln>
              <a:noFill/>
            </a:ln>
          </p:spPr>
          <p:txBody>
            <a:bodyPr wrap="square" rtlCol="0">
              <a:spAutoFit/>
            </a:bodyPr>
            <a:lstStyle/>
            <a:p>
              <a:pPr algn="ctr"/>
              <a:r>
                <a:rPr kumimoji="1" lang="ja-JP" altLang="en-US" sz="2000">
                  <a:solidFill>
                    <a:schemeClr val="bg1"/>
                  </a:solidFill>
                  <a:latin typeface="メイリオ" panose="020B0604030504040204" pitchFamily="50" charset="-128"/>
                  <a:ea typeface="メイリオ" panose="020B0604030504040204" pitchFamily="50" charset="-128"/>
                </a:rPr>
                <a:t>エンコーダー</a:t>
              </a:r>
            </a:p>
          </p:txBody>
        </p:sp>
      </p:grpSp>
      <p:sp>
        <p:nvSpPr>
          <p:cNvPr id="3" name="スライド番号プレースホルダー 2">
            <a:extLst>
              <a:ext uri="{FF2B5EF4-FFF2-40B4-BE49-F238E27FC236}">
                <a16:creationId xmlns:a16="http://schemas.microsoft.com/office/drawing/2014/main" id="{FA54E68E-8818-9946-F111-A2D53D8451B6}"/>
              </a:ext>
            </a:extLst>
          </p:cNvPr>
          <p:cNvSpPr>
            <a:spLocks noGrp="1"/>
          </p:cNvSpPr>
          <p:nvPr>
            <p:ph type="sldNum" sz="quarter" idx="12"/>
          </p:nvPr>
        </p:nvSpPr>
        <p:spPr/>
        <p:txBody>
          <a:bodyPr/>
          <a:lstStyle/>
          <a:p>
            <a:fld id="{89C7EBDD-4667-45BA-9CA7-CF6F054EBD43}" type="slidenum">
              <a:rPr lang="ja-JP" altLang="en-US" smtClean="0"/>
              <a:pPr/>
              <a:t>37</a:t>
            </a:fld>
            <a:endParaRPr lang="ja-JP" altLang="en-US" dirty="0"/>
          </a:p>
        </p:txBody>
      </p:sp>
      <p:sp>
        <p:nvSpPr>
          <p:cNvPr id="7" name="テキスト ボックス 6">
            <a:extLst>
              <a:ext uri="{FF2B5EF4-FFF2-40B4-BE49-F238E27FC236}">
                <a16:creationId xmlns:a16="http://schemas.microsoft.com/office/drawing/2014/main" id="{A5C2A0EB-B2C0-4D64-BFE2-7C1D8917EE9A}"/>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053818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DF650-7290-5A5A-6477-05E41BC2FA58}"/>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類似度</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FAISS</a:t>
            </a:r>
            <a:r>
              <a:rPr kumimoji="1" lang="ja-JP" altLang="en-US">
                <a:latin typeface="メイリオ" panose="020B0604030504040204" pitchFamily="50" charset="-128"/>
                <a:ea typeface="メイリオ" panose="020B0604030504040204" pitchFamily="50" charset="-128"/>
              </a:rPr>
              <a:t>とは</a:t>
            </a:r>
          </a:p>
        </p:txBody>
      </p:sp>
      <p:sp>
        <p:nvSpPr>
          <p:cNvPr id="3" name="コンテンツ プレースホルダー 2">
            <a:extLst>
              <a:ext uri="{FF2B5EF4-FFF2-40B4-BE49-F238E27FC236}">
                <a16:creationId xmlns:a16="http://schemas.microsoft.com/office/drawing/2014/main" id="{E329FEDD-4EBF-67F9-7AAE-C92D1510AD08}"/>
              </a:ext>
            </a:extLst>
          </p:cNvPr>
          <p:cNvSpPr>
            <a:spLocks noGrp="1"/>
          </p:cNvSpPr>
          <p:nvPr>
            <p:ph idx="1"/>
          </p:nvPr>
        </p:nvSpPr>
        <p:spPr/>
        <p:txBody>
          <a:bodyPr>
            <a:normAutofit/>
          </a:bodyPr>
          <a:lstStyle/>
          <a:p>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大規模なデータセットに対する高速な近似最近傍検索ライブラリ</a:t>
            </a:r>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一般的なテキストの文字列検索：文字列そのものを検索</a:t>
            </a:r>
            <a:endParaRPr kumimoji="1"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類似検索：似たテキストを検索</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文字列に特化した物でなく、画像などで近似値を求める際にも使われ、</a:t>
            </a:r>
            <a:r>
              <a:rPr lang="ja-JP" altLang="en-US" dirty="0">
                <a:latin typeface="メイリオ" panose="020B0604030504040204" pitchFamily="50" charset="-128"/>
                <a:ea typeface="メイリオ" panose="020B0604030504040204" pitchFamily="50" charset="-128"/>
              </a:rPr>
              <a:t>高速な計算が可能</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C27D227E-D516-C772-5A21-F7361788551E}"/>
              </a:ext>
            </a:extLst>
          </p:cNvPr>
          <p:cNvSpPr>
            <a:spLocks noGrp="1"/>
          </p:cNvSpPr>
          <p:nvPr>
            <p:ph type="sldNum" sz="quarter" idx="12"/>
          </p:nvPr>
        </p:nvSpPr>
        <p:spPr/>
        <p:txBody>
          <a:bodyPr/>
          <a:lstStyle/>
          <a:p>
            <a:fld id="{89C7EBDD-4667-45BA-9CA7-CF6F054EBD43}" type="slidenum">
              <a:rPr lang="ja-JP" altLang="en-US" smtClean="0"/>
              <a:pPr/>
              <a:t>38</a:t>
            </a:fld>
            <a:endParaRPr lang="ja-JP" altLang="en-US" dirty="0"/>
          </a:p>
        </p:txBody>
      </p:sp>
      <p:sp>
        <p:nvSpPr>
          <p:cNvPr id="8" name="テキスト ボックス 7">
            <a:extLst>
              <a:ext uri="{FF2B5EF4-FFF2-40B4-BE49-F238E27FC236}">
                <a16:creationId xmlns:a16="http://schemas.microsoft.com/office/drawing/2014/main" id="{D8F99391-A773-CCA3-ADFC-B8EE094E18B1}"/>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32409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64B648-FE05-11BD-C4E8-12B41679CEE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89303BD-8F72-2605-36B4-EAF93F30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5551E39A-BEB8-69D7-E047-D02F37604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0D00C87-B752-4B73-17E5-942C886795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0704D267-D81F-5186-8FB1-A4428D7BB9CF}"/>
              </a:ext>
            </a:extLst>
          </p:cNvPr>
          <p:cNvSpPr>
            <a:spLocks noGrp="1"/>
          </p:cNvSpPr>
          <p:nvPr>
            <p:ph type="title"/>
          </p:nvPr>
        </p:nvSpPr>
        <p:spPr>
          <a:xfrm>
            <a:off x="1094377" y="1050595"/>
            <a:ext cx="10003246" cy="1618489"/>
          </a:xfrm>
        </p:spPr>
        <p:txBody>
          <a:bodyPr anchor="ctr">
            <a:normAutofit/>
          </a:bodyPr>
          <a:lstStyle/>
          <a:p>
            <a:r>
              <a:rPr kumimoji="1" lang="ja-JP" altLang="en-US" dirty="0"/>
              <a:t>エルボー法とは</a:t>
            </a:r>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8C249FDA-460D-4D95-55EC-B5F7415A1CA7}"/>
              </a:ext>
            </a:extLst>
          </p:cNvPr>
          <p:cNvSpPr>
            <a:spLocks noGrp="1"/>
          </p:cNvSpPr>
          <p:nvPr>
            <p:ph idx="1"/>
          </p:nvPr>
        </p:nvSpPr>
        <p:spPr>
          <a:xfrm>
            <a:off x="1285239" y="2363956"/>
            <a:ext cx="8646161" cy="2800395"/>
          </a:xfrm>
        </p:spPr>
        <p:txBody>
          <a:bodyPr anchor="t">
            <a:noAutofit/>
          </a:bodyPr>
          <a:lstStyle/>
          <a:p>
            <a:r>
              <a:rPr lang="ja-JP" altLang="en-US" b="0" i="0" dirty="0">
                <a:solidFill>
                  <a:srgbClr val="060E30"/>
                </a:solidFill>
                <a:effectLst/>
                <a:latin typeface="游ゴシック体"/>
              </a:rPr>
              <a:t>エルボー法は、それぞれのクラスタ内の誤差平方和（</a:t>
            </a:r>
            <a:r>
              <a:rPr lang="en-US" altLang="ja-JP" b="0" i="0" dirty="0">
                <a:solidFill>
                  <a:srgbClr val="060E30"/>
                </a:solidFill>
                <a:effectLst/>
                <a:latin typeface="游ゴシック体"/>
              </a:rPr>
              <a:t>SSE</a:t>
            </a:r>
            <a:r>
              <a:rPr lang="ja-JP" altLang="en-US" b="0" i="0" dirty="0">
                <a:solidFill>
                  <a:srgbClr val="060E30"/>
                </a:solidFill>
                <a:effectLst/>
                <a:latin typeface="游ゴシック体"/>
              </a:rPr>
              <a:t>）を計算し、クラスター数とそれぞれの誤差平方和の和をプロットして適切なクラスタ数を判断する手法。</a:t>
            </a:r>
            <a:endParaRPr lang="en-US" altLang="ja-JP" b="0" i="0" dirty="0">
              <a:solidFill>
                <a:srgbClr val="060E30"/>
              </a:solidFill>
              <a:effectLst/>
              <a:latin typeface="游ゴシック体"/>
            </a:endParaRPr>
          </a:p>
          <a:p>
            <a:pPr marL="0" indent="0">
              <a:buNone/>
            </a:pPr>
            <a:endParaRPr lang="en-US" altLang="ja-JP" dirty="0">
              <a:solidFill>
                <a:srgbClr val="333333"/>
              </a:solidFill>
              <a:latin typeface="Helvetica Neue"/>
            </a:endParaRPr>
          </a:p>
          <a:p>
            <a:r>
              <a:rPr lang="ja-JP" altLang="en-US" b="0" i="0" dirty="0">
                <a:solidFill>
                  <a:srgbClr val="060E30"/>
                </a:solidFill>
                <a:effectLst/>
                <a:latin typeface="游ゴシック体"/>
              </a:rPr>
              <a:t>エルボー</a:t>
            </a:r>
            <a:r>
              <a:rPr lang="ja-JP" altLang="en-US" b="0" i="0" dirty="0">
                <a:solidFill>
                  <a:srgbClr val="333333"/>
                </a:solidFill>
                <a:effectLst/>
                <a:latin typeface="Helvetica Neue"/>
              </a:rPr>
              <a:t>法は、クラスタ数を決める強い理由がないときや、データに対する知見が少ないときに役に立つ。今回は動的に変化してしまう履歴データで細かな知見を得ること自体が目的ではなく、速い動作で適切なグループ数に分けること自体が目的なので使った。</a:t>
            </a:r>
            <a:endParaRPr kumimoji="1" lang="ja-JP" altLang="en-US" dirty="0"/>
          </a:p>
        </p:txBody>
      </p:sp>
      <p:sp>
        <p:nvSpPr>
          <p:cNvPr id="3" name="スライド番号プレースホルダー 2">
            <a:extLst>
              <a:ext uri="{FF2B5EF4-FFF2-40B4-BE49-F238E27FC236}">
                <a16:creationId xmlns:a16="http://schemas.microsoft.com/office/drawing/2014/main" id="{FAFB3559-525E-26D3-E168-2CE819EDE60B}"/>
              </a:ext>
            </a:extLst>
          </p:cNvPr>
          <p:cNvSpPr>
            <a:spLocks noGrp="1"/>
          </p:cNvSpPr>
          <p:nvPr>
            <p:ph type="sldNum" sz="quarter" idx="12"/>
          </p:nvPr>
        </p:nvSpPr>
        <p:spPr/>
        <p:txBody>
          <a:bodyPr/>
          <a:lstStyle/>
          <a:p>
            <a:fld id="{89C7EBDD-4667-45BA-9CA7-CF6F054EBD43}" type="slidenum">
              <a:rPr lang="ja-JP" altLang="en-US" smtClean="0"/>
              <a:pPr/>
              <a:t>39</a:t>
            </a:fld>
            <a:endParaRPr lang="ja-JP" altLang="en-US" dirty="0"/>
          </a:p>
        </p:txBody>
      </p:sp>
    </p:spTree>
    <p:extLst>
      <p:ext uri="{BB962C8B-B14F-4D97-AF65-F5344CB8AC3E}">
        <p14:creationId xmlns:p14="http://schemas.microsoft.com/office/powerpoint/2010/main" val="598882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6455" y="269185"/>
            <a:ext cx="11275829" cy="685342"/>
          </a:xfrm>
        </p:spPr>
        <p:txBody>
          <a:bodyPr>
            <a:noAutofit/>
          </a:bodyPr>
          <a:lstStyle/>
          <a:p>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楽曲検索システム</a:t>
            </a:r>
            <a:r>
              <a:rPr kumimoji="1"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音楽の隠れ家</a:t>
            </a:r>
            <a:r>
              <a:rPr lang="en-US" altLang="ja-JP" dirty="0">
                <a:latin typeface="メイリオ" panose="020B0604030504040204" pitchFamily="50" charset="-128"/>
                <a:ea typeface="メイリオ" panose="020B0604030504040204" pitchFamily="50" charset="-128"/>
              </a:rPr>
              <a:t>』 (1)</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533628508"/>
              </p:ext>
            </p:extLst>
          </p:nvPr>
        </p:nvGraphicFramePr>
        <p:xfrm>
          <a:off x="1095555" y="1224951"/>
          <a:ext cx="9937630" cy="5190481"/>
        </p:xfrm>
        <a:graphic>
          <a:graphicData uri="http://schemas.openxmlformats.org/drawingml/2006/table">
            <a:tbl>
              <a:tblPr firstRow="1" bandRow="1">
                <a:tableStyleId>{5C22544A-7EE6-4342-B048-85BDC9FD1C3A}</a:tableStyleId>
              </a:tblPr>
              <a:tblGrid>
                <a:gridCol w="4968815">
                  <a:extLst>
                    <a:ext uri="{9D8B030D-6E8A-4147-A177-3AD203B41FA5}">
                      <a16:colId xmlns:a16="http://schemas.microsoft.com/office/drawing/2014/main" val="3112758082"/>
                    </a:ext>
                  </a:extLst>
                </a:gridCol>
                <a:gridCol w="4968815">
                  <a:extLst>
                    <a:ext uri="{9D8B030D-6E8A-4147-A177-3AD203B41FA5}">
                      <a16:colId xmlns:a16="http://schemas.microsoft.com/office/drawing/2014/main" val="4082108189"/>
                    </a:ext>
                  </a:extLst>
                </a:gridCol>
              </a:tblGrid>
              <a:tr h="930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好きな言葉を入力</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dirty="0">
                          <a:latin typeface="メイリオ" panose="020B0604030504040204" pitchFamily="50" charset="-128"/>
                          <a:ea typeface="メイリオ" panose="020B0604030504040204" pitchFamily="50" charset="-128"/>
                        </a:rPr>
                        <a:t>TFIDF</a:t>
                      </a:r>
                      <a:r>
                        <a:rPr lang="ja-JP" altLang="en-US" sz="1800" b="0" dirty="0">
                          <a:latin typeface="メイリオ" panose="020B0604030504040204" pitchFamily="50" charset="-128"/>
                          <a:ea typeface="メイリオ" panose="020B0604030504040204" pitchFamily="50" charset="-128"/>
                        </a:rPr>
                        <a:t>法を使って</a:t>
                      </a:r>
                      <a:r>
                        <a:rPr kumimoji="1" lang="ja-JP" altLang="en-US" sz="1800" b="0" dirty="0">
                          <a:latin typeface="メイリオ" panose="020B0604030504040204" pitchFamily="50" charset="-128"/>
                          <a:ea typeface="メイリオ" panose="020B0604030504040204" pitchFamily="50" charset="-128"/>
                        </a:rPr>
                        <a:t>言葉の重要度で</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楽曲検索</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検索結果</a:t>
                      </a:r>
                      <a:endParaRPr kumimoji="1" lang="en-US" altLang="ja-JP" sz="2000" dirty="0">
                        <a:latin typeface="メイリオ" panose="020B0604030504040204" pitchFamily="50" charset="-128"/>
                        <a:ea typeface="メイリオ" panose="020B0604030504040204" pitchFamily="50" charset="-128"/>
                      </a:endParaRPr>
                    </a:p>
                    <a:p>
                      <a:r>
                        <a:rPr kumimoji="1" lang="ja-JP" altLang="en-US" b="0" dirty="0">
                          <a:latin typeface="メイリオ" panose="020B0604030504040204" pitchFamily="50" charset="-128"/>
                          <a:ea typeface="メイリオ" panose="020B0604030504040204" pitchFamily="50" charset="-128"/>
                        </a:rPr>
                        <a:t>検索した単語が歌詞の中の重要度の高い位置付けとなっている楽曲を表示</a:t>
                      </a:r>
                    </a:p>
                  </a:txBody>
                  <a:tcPr/>
                </a:tc>
                <a:extLst>
                  <a:ext uri="{0D108BD9-81ED-4DB2-BD59-A6C34878D82A}">
                    <a16:rowId xmlns:a16="http://schemas.microsoft.com/office/drawing/2014/main" val="1322040093"/>
                  </a:ext>
                </a:extLst>
              </a:tr>
              <a:tr h="4245601">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18" name="二等辺三角形 17">
            <a:extLst>
              <a:ext uri="{FF2B5EF4-FFF2-40B4-BE49-F238E27FC236}">
                <a16:creationId xmlns:a16="http://schemas.microsoft.com/office/drawing/2014/main" id="{FD8BAF84-A62D-3E7B-2F43-E3BF7668674A}"/>
              </a:ext>
            </a:extLst>
          </p:cNvPr>
          <p:cNvSpPr/>
          <p:nvPr/>
        </p:nvSpPr>
        <p:spPr>
          <a:xfrm rot="5400000">
            <a:off x="5857336" y="3709358"/>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4" name="スライド番号プレースホルダー 3">
            <a:extLst>
              <a:ext uri="{FF2B5EF4-FFF2-40B4-BE49-F238E27FC236}">
                <a16:creationId xmlns:a16="http://schemas.microsoft.com/office/drawing/2014/main" id="{2A25B6C8-6C5B-84A6-4D79-46266FE86D73}"/>
              </a:ext>
            </a:extLst>
          </p:cNvPr>
          <p:cNvSpPr>
            <a:spLocks noGrp="1"/>
          </p:cNvSpPr>
          <p:nvPr>
            <p:ph type="sldNum" sz="quarter" idx="12"/>
          </p:nvPr>
        </p:nvSpPr>
        <p:spPr/>
        <p:txBody>
          <a:bodyPr/>
          <a:lstStyle/>
          <a:p>
            <a:fld id="{89C7EBDD-4667-45BA-9CA7-CF6F054EBD43}" type="slidenum">
              <a:rPr lang="ja-JP" altLang="en-US" smtClean="0"/>
              <a:pPr/>
              <a:t>4</a:t>
            </a:fld>
            <a:endParaRPr lang="ja-JP" altLang="en-US" dirty="0"/>
          </a:p>
        </p:txBody>
      </p:sp>
      <p:pic>
        <p:nvPicPr>
          <p:cNvPr id="7" name="図 6"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8BD9FA31-8F8E-B2BF-E1FC-4B6E07EB7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754" y="2321960"/>
            <a:ext cx="3389183" cy="3928372"/>
          </a:xfrm>
          <a:prstGeom prst="rect">
            <a:avLst/>
          </a:prstGeom>
        </p:spPr>
      </p:pic>
      <p:sp>
        <p:nvSpPr>
          <p:cNvPr id="6" name="正方形/長方形 5">
            <a:extLst>
              <a:ext uri="{FF2B5EF4-FFF2-40B4-BE49-F238E27FC236}">
                <a16:creationId xmlns:a16="http://schemas.microsoft.com/office/drawing/2014/main" id="{1629B183-A6E2-C787-1B0B-F28842641EE9}"/>
              </a:ext>
            </a:extLst>
          </p:cNvPr>
          <p:cNvSpPr/>
          <p:nvPr/>
        </p:nvSpPr>
        <p:spPr>
          <a:xfrm>
            <a:off x="2636839" y="3938395"/>
            <a:ext cx="1955709" cy="374888"/>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D69C5860-C1B3-9BAF-6215-C10BB639B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946" y="2321960"/>
            <a:ext cx="3079307" cy="3931030"/>
          </a:xfrm>
          <a:prstGeom prst="rect">
            <a:avLst/>
          </a:prstGeom>
        </p:spPr>
      </p:pic>
    </p:spTree>
    <p:extLst>
      <p:ext uri="{BB962C8B-B14F-4D97-AF65-F5344CB8AC3E}">
        <p14:creationId xmlns:p14="http://schemas.microsoft.com/office/powerpoint/2010/main" val="94241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0E7382-9D51-7103-F865-5A0511E4EB8B}"/>
              </a:ext>
            </a:extLst>
          </p:cNvPr>
          <p:cNvSpPr>
            <a:spLocks noGrp="1"/>
          </p:cNvSpPr>
          <p:nvPr>
            <p:ph type="title"/>
          </p:nvPr>
        </p:nvSpPr>
        <p:spPr/>
        <p:txBody>
          <a:bodyPr/>
          <a:lstStyle/>
          <a:p>
            <a:r>
              <a:rPr kumimoji="1" lang="ja-JP" altLang="en-US" dirty="0"/>
              <a:t>エルボー法とは</a:t>
            </a:r>
          </a:p>
        </p:txBody>
      </p:sp>
      <p:sp>
        <p:nvSpPr>
          <p:cNvPr id="3" name="コンテンツ プレースホルダー 2">
            <a:extLst>
              <a:ext uri="{FF2B5EF4-FFF2-40B4-BE49-F238E27FC236}">
                <a16:creationId xmlns:a16="http://schemas.microsoft.com/office/drawing/2014/main" id="{996A246E-A186-9027-B401-0ADC898524E1}"/>
              </a:ext>
            </a:extLst>
          </p:cNvPr>
          <p:cNvSpPr>
            <a:spLocks noGrp="1"/>
          </p:cNvSpPr>
          <p:nvPr>
            <p:ph idx="1"/>
          </p:nvPr>
        </p:nvSpPr>
        <p:spPr/>
        <p:txBody>
          <a:bodyPr/>
          <a:lstStyle/>
          <a:p>
            <a:r>
              <a:rPr lang="ja-JP" altLang="en-US" b="0" i="0" dirty="0">
                <a:solidFill>
                  <a:srgbClr val="060E30"/>
                </a:solidFill>
                <a:effectLst/>
                <a:latin typeface="游ゴシック体"/>
              </a:rPr>
              <a:t>エルボー法は、それぞれのクラスタ内の誤差平方和（</a:t>
            </a:r>
            <a:r>
              <a:rPr lang="en-US" altLang="ja-JP" b="0" i="0" dirty="0">
                <a:solidFill>
                  <a:srgbClr val="060E30"/>
                </a:solidFill>
                <a:effectLst/>
                <a:latin typeface="游ゴシック体"/>
              </a:rPr>
              <a:t>SSE</a:t>
            </a:r>
            <a:r>
              <a:rPr lang="ja-JP" altLang="en-US" b="0" i="0" dirty="0">
                <a:solidFill>
                  <a:srgbClr val="060E30"/>
                </a:solidFill>
                <a:effectLst/>
                <a:latin typeface="游ゴシック体"/>
              </a:rPr>
              <a:t>）を計算し、クラスター数とそれぞれの誤差平方和の和をプロットして適切なクラスタ数を判断する手法。</a:t>
            </a:r>
            <a:endParaRPr lang="en-US" altLang="ja-JP" b="0" i="0" dirty="0">
              <a:solidFill>
                <a:srgbClr val="060E30"/>
              </a:solidFill>
              <a:effectLst/>
              <a:latin typeface="游ゴシック体"/>
            </a:endParaRPr>
          </a:p>
          <a:p>
            <a:endParaRPr lang="en-US" altLang="ja-JP" dirty="0">
              <a:solidFill>
                <a:srgbClr val="333333"/>
              </a:solidFill>
              <a:latin typeface="Helvetica Neue"/>
            </a:endParaRPr>
          </a:p>
          <a:p>
            <a:endParaRPr lang="en-US" altLang="ja-JP" dirty="0">
              <a:solidFill>
                <a:srgbClr val="333333"/>
              </a:solidFill>
              <a:latin typeface="Helvetica Neue"/>
            </a:endParaRPr>
          </a:p>
          <a:p>
            <a:r>
              <a:rPr lang="ja-JP" altLang="en-US" b="0" i="0" dirty="0">
                <a:solidFill>
                  <a:srgbClr val="060E30"/>
                </a:solidFill>
                <a:effectLst/>
                <a:latin typeface="游ゴシック体"/>
              </a:rPr>
              <a:t>エルボー</a:t>
            </a:r>
            <a:r>
              <a:rPr lang="ja-JP" altLang="en-US" b="0" i="0" dirty="0">
                <a:solidFill>
                  <a:srgbClr val="333333"/>
                </a:solidFill>
                <a:effectLst/>
                <a:latin typeface="Helvetica Neue"/>
              </a:rPr>
              <a:t>法は、クラスタ数を決める強い理由がないときや、データに対する知見が少ないときに役に立つ。今回は動的に変化してしまう履歴データで細かな知見を得ること自体が目的ではなく速い動作で適切なグループ数に分けること自体が目的なので使った。</a:t>
            </a:r>
            <a:endParaRPr kumimoji="1" lang="ja-JP" altLang="en-US" dirty="0"/>
          </a:p>
        </p:txBody>
      </p:sp>
      <p:sp>
        <p:nvSpPr>
          <p:cNvPr id="4" name="スライド番号プレースホルダー 3">
            <a:extLst>
              <a:ext uri="{FF2B5EF4-FFF2-40B4-BE49-F238E27FC236}">
                <a16:creationId xmlns:a16="http://schemas.microsoft.com/office/drawing/2014/main" id="{7BEB19D7-AD36-E39B-8D2B-CF460BF2D2B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7EBDD-4667-45BA-9CA7-CF6F054EBD43}" type="slidenum">
              <a:rPr kumimoji="1" lang="ja-JP" altLang="en-US" sz="20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885702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8802D96-2305-7797-9DC2-1DCE21E2FE5B}"/>
              </a:ext>
            </a:extLst>
          </p:cNvPr>
          <p:cNvSpPr>
            <a:spLocks noGrp="1"/>
          </p:cNvSpPr>
          <p:nvPr>
            <p:ph idx="1"/>
          </p:nvPr>
        </p:nvSpPr>
        <p:spPr>
          <a:xfrm>
            <a:off x="838200" y="1825624"/>
            <a:ext cx="10515600" cy="2496005"/>
          </a:xfrm>
        </p:spPr>
        <p:txBody>
          <a:bodyPr>
            <a:normAutofit/>
          </a:bodyPr>
          <a:lstStyle/>
          <a:p>
            <a:pPr marL="514350" indent="-514350">
              <a:buFont typeface="+mj-lt"/>
              <a:buAutoNum type="arabicPeriod"/>
            </a:pPr>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の文埋め込み（作成過程は</a:t>
            </a:r>
            <a:r>
              <a:rPr kumimoji="1" lang="en-US" altLang="ja-JP" dirty="0">
                <a:latin typeface="メイリオ" panose="020B0604030504040204" pitchFamily="50" charset="-128"/>
                <a:ea typeface="メイリオ" panose="020B0604030504040204" pitchFamily="50" charset="-128"/>
              </a:rPr>
              <a:t>Appendix</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 </a:t>
            </a:r>
            <a:r>
              <a:rPr kumimoji="1" lang="en-US" altLang="ja-JP" dirty="0">
                <a:latin typeface="メイリオ" panose="020B0604030504040204" pitchFamily="50" charset="-128"/>
                <a:ea typeface="メイリオ" panose="020B0604030504040204" pitchFamily="50" charset="-128"/>
              </a:rPr>
              <a:t>BERT</a:t>
            </a:r>
            <a:r>
              <a:rPr lang="ja-JP" altLang="en-US" dirty="0">
                <a:latin typeface="メイリオ" panose="020B0604030504040204" pitchFamily="50" charset="-128"/>
                <a:ea typeface="メイリオ" panose="020B0604030504040204" pitchFamily="50" charset="-128"/>
              </a:rPr>
              <a:t>の</a:t>
            </a:r>
            <a:r>
              <a:rPr kumimoji="1" lang="ja-JP" altLang="en-US" b="1" dirty="0">
                <a:solidFill>
                  <a:srgbClr val="FF0000"/>
                </a:solidFill>
                <a:latin typeface="メイリオ" panose="020B0604030504040204" pitchFamily="50" charset="-128"/>
                <a:ea typeface="メイリオ" panose="020B0604030504040204" pitchFamily="50" charset="-128"/>
              </a:rPr>
              <a:t>異なる単語が似たベクトルを持つ</a:t>
            </a:r>
            <a:r>
              <a:rPr kumimoji="1" lang="ja-JP" altLang="en-US" dirty="0">
                <a:latin typeface="メイリオ" panose="020B0604030504040204" pitchFamily="50" charset="-128"/>
                <a:ea typeface="メイリオ" panose="020B0604030504040204" pitchFamily="50" charset="-128"/>
              </a:rPr>
              <a:t>問題を解消</a:t>
            </a: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en-US" altLang="ja-JP" dirty="0">
                <a:latin typeface="メイリオ" panose="020B0604030504040204" pitchFamily="50" charset="-128"/>
                <a:ea typeface="メイリオ" panose="020B0604030504040204" pitchFamily="50" charset="-128"/>
              </a:rPr>
              <a:t>FAISS</a:t>
            </a:r>
            <a:r>
              <a:rPr lang="ja-JP" altLang="en-US" dirty="0">
                <a:latin typeface="メイリオ" panose="020B0604030504040204" pitchFamily="50" charset="-128"/>
                <a:ea typeface="メイリオ" panose="020B0604030504040204" pitchFamily="50" charset="-128"/>
              </a:rPr>
              <a:t>による近似最近傍探索</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a:t>
            </a:r>
            <a:r>
              <a:rPr lang="ja-JP" altLang="en-US" b="1" dirty="0">
                <a:solidFill>
                  <a:srgbClr val="FF0000"/>
                </a:solidFill>
                <a:latin typeface="メイリオ" panose="020B0604030504040204" pitchFamily="50" charset="-128"/>
                <a:ea typeface="メイリオ" panose="020B0604030504040204" pitchFamily="50" charset="-128"/>
              </a:rPr>
              <a:t>高速な計算</a:t>
            </a:r>
            <a:r>
              <a:rPr lang="ja-JP" altLang="en-US" dirty="0">
                <a:latin typeface="メイリオ" panose="020B0604030504040204" pitchFamily="50" charset="-128"/>
                <a:ea typeface="メイリオ" panose="020B0604030504040204" pitchFamily="50" charset="-128"/>
              </a:rPr>
              <a:t>が可能</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endParaRPr kumimoji="1"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4D30877-FA21-40E7-7F59-5E60847B77A5}"/>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
        <p:nvSpPr>
          <p:cNvPr id="7" name="タイトル 1">
            <a:extLst>
              <a:ext uri="{FF2B5EF4-FFF2-40B4-BE49-F238E27FC236}">
                <a16:creationId xmlns:a16="http://schemas.microsoft.com/office/drawing/2014/main" id="{4C990BDA-7692-D6C3-743E-4EE10657724A}"/>
              </a:ext>
            </a:extLst>
          </p:cNvPr>
          <p:cNvSpPr>
            <a:spLocks noGrp="1"/>
          </p:cNvSpPr>
          <p:nvPr>
            <p:ph type="title"/>
          </p:nvPr>
        </p:nvSpPr>
        <p:spPr>
          <a:xfrm>
            <a:off x="838200" y="365125"/>
            <a:ext cx="10515600" cy="1325563"/>
          </a:xfrm>
        </p:spPr>
        <p:txBody>
          <a:bodyPr/>
          <a:lstStyle/>
          <a:p>
            <a:r>
              <a:rPr kumimoji="1" lang="ja-JP" altLang="en-US">
                <a:latin typeface="メイリオ" panose="020B0604030504040204" pitchFamily="50" charset="-128"/>
                <a:ea typeface="メイリオ" panose="020B0604030504040204" pitchFamily="50" charset="-128"/>
              </a:rPr>
              <a:t>類似度：歌詞の類似度</a:t>
            </a:r>
            <a:endParaRPr kumimoji="1" lang="ja-JP" altLang="en-US"/>
          </a:p>
        </p:txBody>
      </p:sp>
      <p:grpSp>
        <p:nvGrpSpPr>
          <p:cNvPr id="4" name="グループ化 3">
            <a:extLst>
              <a:ext uri="{FF2B5EF4-FFF2-40B4-BE49-F238E27FC236}">
                <a16:creationId xmlns:a16="http://schemas.microsoft.com/office/drawing/2014/main" id="{56B4E717-2660-31C9-A84E-116E5474C225}"/>
              </a:ext>
            </a:extLst>
          </p:cNvPr>
          <p:cNvGrpSpPr/>
          <p:nvPr/>
        </p:nvGrpSpPr>
        <p:grpSpPr>
          <a:xfrm>
            <a:off x="1238392" y="3934968"/>
            <a:ext cx="9185205" cy="2861468"/>
            <a:chOff x="1217843" y="3786482"/>
            <a:chExt cx="9185205" cy="2861468"/>
          </a:xfrm>
        </p:grpSpPr>
        <p:cxnSp>
          <p:nvCxnSpPr>
            <p:cNvPr id="13" name="直線矢印コネクタ 12">
              <a:extLst>
                <a:ext uri="{FF2B5EF4-FFF2-40B4-BE49-F238E27FC236}">
                  <a16:creationId xmlns:a16="http://schemas.microsoft.com/office/drawing/2014/main" id="{134C47A1-BDDC-91A7-1AFB-FD9FE6FFD460}"/>
                </a:ext>
              </a:extLst>
            </p:cNvPr>
            <p:cNvCxnSpPr>
              <a:cxnSpLocks/>
            </p:cNvCxnSpPr>
            <p:nvPr/>
          </p:nvCxnSpPr>
          <p:spPr>
            <a:xfrm>
              <a:off x="4354085" y="5290364"/>
              <a:ext cx="2130804"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13BCF6BF-BF92-8120-6EE8-65095DF4D6AF}"/>
                </a:ext>
              </a:extLst>
            </p:cNvPr>
            <p:cNvCxnSpPr>
              <a:cxnSpLocks/>
            </p:cNvCxnSpPr>
            <p:nvPr/>
          </p:nvCxnSpPr>
          <p:spPr>
            <a:xfrm>
              <a:off x="7991460" y="5290364"/>
              <a:ext cx="1423782" cy="0"/>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1" name="テキスト ボックス 20">
              <a:extLst>
                <a:ext uri="{FF2B5EF4-FFF2-40B4-BE49-F238E27FC236}">
                  <a16:creationId xmlns:a16="http://schemas.microsoft.com/office/drawing/2014/main" id="{FE52BF0B-5F7E-798B-C3C7-3EDC80AAAF76}"/>
                </a:ext>
              </a:extLst>
            </p:cNvPr>
            <p:cNvSpPr txBox="1"/>
            <p:nvPr/>
          </p:nvSpPr>
          <p:spPr>
            <a:xfrm>
              <a:off x="9415242" y="5028754"/>
              <a:ext cx="987806" cy="461665"/>
            </a:xfrm>
            <a:prstGeom prst="rect">
              <a:avLst/>
            </a:prstGeom>
            <a:solidFill>
              <a:srgbClr val="FF0000"/>
            </a:solidFill>
            <a:ln>
              <a:solidFill>
                <a:srgbClr val="FF0000"/>
              </a:solidFill>
            </a:ln>
          </p:spPr>
          <p:txBody>
            <a:bodyPr wrap="square" rtlCol="0">
              <a:spAutoFit/>
            </a:bodyPr>
            <a:lstStyle/>
            <a:p>
              <a:pPr algn="ctr"/>
              <a:r>
                <a:rPr lang="ja-JP" altLang="en-US" sz="2400" dirty="0">
                  <a:solidFill>
                    <a:schemeClr val="bg1"/>
                  </a:solidFill>
                  <a:latin typeface="メイリオ" panose="020B0604030504040204" pitchFamily="50" charset="-128"/>
                  <a:ea typeface="メイリオ" panose="020B0604030504040204" pitchFamily="50" charset="-128"/>
                </a:rPr>
                <a:t>掲載</a:t>
              </a:r>
              <a:endParaRPr lang="en-US" altLang="ja-JP" sz="2400" dirty="0">
                <a:solidFill>
                  <a:schemeClr val="bg1"/>
                </a:solidFill>
                <a:latin typeface="メイリオ" panose="020B0604030504040204" pitchFamily="50" charset="-128"/>
                <a:ea typeface="メイリオ" panose="020B0604030504040204" pitchFamily="50" charset="-128"/>
              </a:endParaRPr>
            </a:p>
          </p:txBody>
        </p:sp>
        <p:grpSp>
          <p:nvGrpSpPr>
            <p:cNvPr id="36" name="グループ化 35">
              <a:extLst>
                <a:ext uri="{FF2B5EF4-FFF2-40B4-BE49-F238E27FC236}">
                  <a16:creationId xmlns:a16="http://schemas.microsoft.com/office/drawing/2014/main" id="{07FF0B2C-31E9-1427-679B-B9543FB0BFB6}"/>
                </a:ext>
              </a:extLst>
            </p:cNvPr>
            <p:cNvGrpSpPr/>
            <p:nvPr/>
          </p:nvGrpSpPr>
          <p:grpSpPr>
            <a:xfrm>
              <a:off x="1217843" y="5007242"/>
              <a:ext cx="1577381" cy="461665"/>
              <a:chOff x="206798" y="4477803"/>
              <a:chExt cx="1577381" cy="461665"/>
            </a:xfrm>
          </p:grpSpPr>
          <p:sp>
            <p:nvSpPr>
              <p:cNvPr id="6" name="テキスト ボックス 5">
                <a:extLst>
                  <a:ext uri="{FF2B5EF4-FFF2-40B4-BE49-F238E27FC236}">
                    <a16:creationId xmlns:a16="http://schemas.microsoft.com/office/drawing/2014/main" id="{B46936B3-7083-043F-E9C7-847BB8DC9834}"/>
                  </a:ext>
                </a:extLst>
              </p:cNvPr>
              <p:cNvSpPr txBox="1"/>
              <p:nvPr/>
            </p:nvSpPr>
            <p:spPr>
              <a:xfrm>
                <a:off x="206798" y="4477803"/>
                <a:ext cx="895630" cy="461665"/>
              </a:xfrm>
              <a:prstGeom prst="rect">
                <a:avLst/>
              </a:prstGeom>
              <a:noFill/>
              <a:ln>
                <a:solidFill>
                  <a:schemeClr val="tx1"/>
                </a:solidFill>
              </a:ln>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歌詞</a:t>
                </a:r>
                <a:endParaRPr lang="en-US" altLang="ja-JP" sz="2400"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1555CAF3-A8CB-0730-0B35-E58A46A841C8}"/>
                  </a:ext>
                </a:extLst>
              </p:cNvPr>
              <p:cNvCxnSpPr>
                <a:cxnSpLocks/>
              </p:cNvCxnSpPr>
              <p:nvPr/>
            </p:nvCxnSpPr>
            <p:spPr>
              <a:xfrm>
                <a:off x="1102428" y="4746553"/>
                <a:ext cx="681751" cy="0"/>
              </a:xfrm>
              <a:prstGeom prst="line">
                <a:avLst/>
              </a:prstGeom>
              <a:ln w="28575">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28" name="楕円 27">
              <a:extLst>
                <a:ext uri="{FF2B5EF4-FFF2-40B4-BE49-F238E27FC236}">
                  <a16:creationId xmlns:a16="http://schemas.microsoft.com/office/drawing/2014/main" id="{F6AF396F-DC7F-2A13-308A-A9B1042A23CA}"/>
                </a:ext>
              </a:extLst>
            </p:cNvPr>
            <p:cNvSpPr/>
            <p:nvPr/>
          </p:nvSpPr>
          <p:spPr>
            <a:xfrm>
              <a:off x="2723572" y="3992746"/>
              <a:ext cx="1901313"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文ベクトル</a:t>
              </a:r>
            </a:p>
          </p:txBody>
        </p:sp>
        <p:sp>
          <p:nvSpPr>
            <p:cNvPr id="29" name="楕円 28">
              <a:extLst>
                <a:ext uri="{FF2B5EF4-FFF2-40B4-BE49-F238E27FC236}">
                  <a16:creationId xmlns:a16="http://schemas.microsoft.com/office/drawing/2014/main" id="{09CC31A2-1BAF-B018-7A24-C4B333E8EDE6}"/>
                </a:ext>
              </a:extLst>
            </p:cNvPr>
            <p:cNvSpPr/>
            <p:nvPr/>
          </p:nvSpPr>
          <p:spPr>
            <a:xfrm>
              <a:off x="6278988" y="3992746"/>
              <a:ext cx="1901313"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類似度計算</a:t>
              </a:r>
              <a:endParaRPr kumimoji="1" lang="ja-JP" altLang="en-US" dirty="0">
                <a:latin typeface="メイリオ" panose="020B0604030504040204" pitchFamily="50" charset="-128"/>
                <a:ea typeface="メイリオ" panose="020B0604030504040204" pitchFamily="50" charset="-128"/>
              </a:endParaRPr>
            </a:p>
          </p:txBody>
        </p:sp>
        <p:grpSp>
          <p:nvGrpSpPr>
            <p:cNvPr id="33" name="グループ化 32">
              <a:extLst>
                <a:ext uri="{FF2B5EF4-FFF2-40B4-BE49-F238E27FC236}">
                  <a16:creationId xmlns:a16="http://schemas.microsoft.com/office/drawing/2014/main" id="{DC69B25B-179D-B6B0-4974-A24C66CA7EA0}"/>
                </a:ext>
              </a:extLst>
            </p:cNvPr>
            <p:cNvGrpSpPr/>
            <p:nvPr/>
          </p:nvGrpSpPr>
          <p:grpSpPr>
            <a:xfrm>
              <a:off x="7685462" y="3786482"/>
              <a:ext cx="1957129" cy="1482361"/>
              <a:chOff x="9372488" y="857493"/>
              <a:chExt cx="1957129" cy="1482361"/>
            </a:xfrm>
            <a:solidFill>
              <a:srgbClr val="0070C0"/>
            </a:solidFill>
          </p:grpSpPr>
          <p:sp>
            <p:nvSpPr>
              <p:cNvPr id="34" name="フリーフォーム: 図形 33">
                <a:extLst>
                  <a:ext uri="{FF2B5EF4-FFF2-40B4-BE49-F238E27FC236}">
                    <a16:creationId xmlns:a16="http://schemas.microsoft.com/office/drawing/2014/main" id="{F62FA19E-F449-46DB-9532-63BB2159FFF5}"/>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920D6F83-6973-8F50-A809-13490C5E209C}"/>
                  </a:ext>
                </a:extLst>
              </p:cNvPr>
              <p:cNvSpPr txBox="1"/>
              <p:nvPr/>
            </p:nvSpPr>
            <p:spPr>
              <a:xfrm>
                <a:off x="9827167" y="1305302"/>
                <a:ext cx="1406290" cy="461665"/>
              </a:xfrm>
              <a:prstGeom prst="rect">
                <a:avLst/>
              </a:prstGeom>
              <a:noFill/>
              <a:ln>
                <a:noFill/>
              </a:ln>
            </p:spPr>
            <p:txBody>
              <a:bodyPr wrap="square" rtlCol="0">
                <a:spAutoFit/>
              </a:bodyPr>
              <a:lstStyle/>
              <a:p>
                <a:pPr algn="ctr"/>
                <a:r>
                  <a:rPr kumimoji="1" lang="en-US" altLang="ja-JP" sz="2400">
                    <a:solidFill>
                      <a:schemeClr val="bg1"/>
                    </a:solidFill>
                    <a:latin typeface="メイリオ" panose="020B0604030504040204" pitchFamily="50" charset="-128"/>
                    <a:ea typeface="メイリオ" panose="020B0604030504040204" pitchFamily="50" charset="-128"/>
                  </a:rPr>
                  <a:t>FAISS</a:t>
                </a:r>
                <a:endParaRPr kumimoji="1" lang="ja-JP" altLang="en-US" sz="2400">
                  <a:solidFill>
                    <a:schemeClr val="bg1"/>
                  </a:solidFill>
                  <a:latin typeface="メイリオ" panose="020B0604030504040204" pitchFamily="50" charset="-128"/>
                  <a:ea typeface="メイリオ" panose="020B0604030504040204" pitchFamily="50" charset="-128"/>
                </a:endParaRPr>
              </a:p>
            </p:txBody>
          </p:sp>
        </p:grpSp>
        <p:grpSp>
          <p:nvGrpSpPr>
            <p:cNvPr id="38" name="グループ化 37">
              <a:extLst>
                <a:ext uri="{FF2B5EF4-FFF2-40B4-BE49-F238E27FC236}">
                  <a16:creationId xmlns:a16="http://schemas.microsoft.com/office/drawing/2014/main" id="{59740649-39AA-FDF3-F2DD-41E21BE786F4}"/>
                </a:ext>
              </a:extLst>
            </p:cNvPr>
            <p:cNvGrpSpPr/>
            <p:nvPr/>
          </p:nvGrpSpPr>
          <p:grpSpPr>
            <a:xfrm>
              <a:off x="4286503" y="3793631"/>
              <a:ext cx="1992485" cy="1482361"/>
              <a:chOff x="9372488" y="857493"/>
              <a:chExt cx="1992485" cy="1482361"/>
            </a:xfrm>
            <a:solidFill>
              <a:srgbClr val="0070C0"/>
            </a:solidFill>
          </p:grpSpPr>
          <p:sp>
            <p:nvSpPr>
              <p:cNvPr id="39" name="フリーフォーム: 図形 38">
                <a:extLst>
                  <a:ext uri="{FF2B5EF4-FFF2-40B4-BE49-F238E27FC236}">
                    <a16:creationId xmlns:a16="http://schemas.microsoft.com/office/drawing/2014/main" id="{6E389194-5F01-5041-1518-4495B3F8484D}"/>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0" name="テキスト ボックス 39">
                <a:extLst>
                  <a:ext uri="{FF2B5EF4-FFF2-40B4-BE49-F238E27FC236}">
                    <a16:creationId xmlns:a16="http://schemas.microsoft.com/office/drawing/2014/main" id="{187A720B-741F-1FEA-53C6-80F4F3C171D2}"/>
                  </a:ext>
                </a:extLst>
              </p:cNvPr>
              <p:cNvSpPr txBox="1"/>
              <p:nvPr/>
            </p:nvSpPr>
            <p:spPr>
              <a:xfrm>
                <a:off x="9827167" y="1305302"/>
                <a:ext cx="1537806" cy="461665"/>
              </a:xfrm>
              <a:prstGeom prst="rect">
                <a:avLst/>
              </a:prstGeom>
              <a:noFill/>
              <a:ln>
                <a:noFill/>
              </a:ln>
            </p:spPr>
            <p:txBody>
              <a:bodyPr wrap="square" rtlCol="0">
                <a:spAutoFit/>
              </a:bodyPr>
              <a:lstStyle/>
              <a:p>
                <a:pPr algn="ctr"/>
                <a:r>
                  <a:rPr lang="en-US" altLang="ja-JP" sz="2400" dirty="0" err="1">
                    <a:solidFill>
                      <a:schemeClr val="bg1"/>
                    </a:solidFill>
                    <a:latin typeface="メイリオ" panose="020B0604030504040204" pitchFamily="50" charset="-128"/>
                    <a:ea typeface="メイリオ" panose="020B0604030504040204" pitchFamily="50" charset="-128"/>
                  </a:rPr>
                  <a:t>SimCSE</a:t>
                </a:r>
                <a:endParaRPr kumimoji="1" lang="ja-JP" altLang="en-US" sz="2400" dirty="0">
                  <a:solidFill>
                    <a:schemeClr val="bg1"/>
                  </a:solidFill>
                  <a:latin typeface="メイリオ" panose="020B0604030504040204" pitchFamily="50" charset="-128"/>
                  <a:ea typeface="メイリオ" panose="020B0604030504040204" pitchFamily="50" charset="-128"/>
                </a:endParaRPr>
              </a:p>
            </p:txBody>
          </p:sp>
        </p:grpSp>
      </p:grpSp>
      <p:sp>
        <p:nvSpPr>
          <p:cNvPr id="2" name="スライド番号プレースホルダー 1">
            <a:extLst>
              <a:ext uri="{FF2B5EF4-FFF2-40B4-BE49-F238E27FC236}">
                <a16:creationId xmlns:a16="http://schemas.microsoft.com/office/drawing/2014/main" id="{28A40883-C65F-02AD-F4C6-A53A7175B94C}"/>
              </a:ext>
            </a:extLst>
          </p:cNvPr>
          <p:cNvSpPr>
            <a:spLocks noGrp="1"/>
          </p:cNvSpPr>
          <p:nvPr>
            <p:ph type="sldNum" sz="quarter" idx="12"/>
          </p:nvPr>
        </p:nvSpPr>
        <p:spPr/>
        <p:txBody>
          <a:bodyPr/>
          <a:lstStyle/>
          <a:p>
            <a:fld id="{89C7EBDD-4667-45BA-9CA7-CF6F054EBD43}" type="slidenum">
              <a:rPr lang="ja-JP" altLang="en-US" smtClean="0"/>
              <a:pPr/>
              <a:t>41</a:t>
            </a:fld>
            <a:endParaRPr lang="ja-JP" altLang="en-US" dirty="0"/>
          </a:p>
        </p:txBody>
      </p:sp>
    </p:spTree>
    <p:extLst>
      <p:ext uri="{BB962C8B-B14F-4D97-AF65-F5344CB8AC3E}">
        <p14:creationId xmlns:p14="http://schemas.microsoft.com/office/powerpoint/2010/main" val="1749860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B194B93A-BC2E-64B3-4A15-F784E55D89FF}"/>
              </a:ext>
            </a:extLst>
          </p:cNvPr>
          <p:cNvGrpSpPr/>
          <p:nvPr/>
        </p:nvGrpSpPr>
        <p:grpSpPr>
          <a:xfrm>
            <a:off x="570202" y="1977052"/>
            <a:ext cx="11051596" cy="4237984"/>
            <a:chOff x="391601" y="2505689"/>
            <a:chExt cx="11051596" cy="4237984"/>
          </a:xfrm>
          <a:solidFill>
            <a:schemeClr val="bg1"/>
          </a:solidFill>
        </p:grpSpPr>
        <p:sp>
          <p:nvSpPr>
            <p:cNvPr id="25" name="テキスト ボックス 24">
              <a:extLst>
                <a:ext uri="{FF2B5EF4-FFF2-40B4-BE49-F238E27FC236}">
                  <a16:creationId xmlns:a16="http://schemas.microsoft.com/office/drawing/2014/main" id="{EA7A2DF6-B9C7-30EF-9F35-01C70FFD0A2A}"/>
                </a:ext>
              </a:extLst>
            </p:cNvPr>
            <p:cNvSpPr txBox="1"/>
            <p:nvPr/>
          </p:nvSpPr>
          <p:spPr>
            <a:xfrm>
              <a:off x="2949467" y="5524357"/>
              <a:ext cx="1651304" cy="379701"/>
            </a:xfrm>
            <a:prstGeom prst="rect">
              <a:avLst/>
            </a:prstGeom>
            <a:grpFill/>
            <a:ln w="38100">
              <a:solidFill>
                <a:schemeClr val="accent1">
                  <a:lumMod val="20000"/>
                  <a:lumOff val="80000"/>
                </a:schemeClr>
              </a:solidFill>
            </a:ln>
          </p:spPr>
          <p:txBody>
            <a:bodyPr wrap="square" rtlCol="0">
              <a:spAutoFit/>
            </a:bodyPr>
            <a:lstStyle/>
            <a:p>
              <a:r>
                <a:rPr lang="en-US" altLang="ja-JP" dirty="0">
                  <a:solidFill>
                    <a:schemeClr val="bg1">
                      <a:lumMod val="85000"/>
                    </a:schemeClr>
                  </a:solidFill>
                </a:rPr>
                <a:t>TFIDF</a:t>
              </a:r>
              <a:r>
                <a:rPr lang="ja-JP" altLang="en-US" dirty="0">
                  <a:solidFill>
                    <a:schemeClr val="bg1">
                      <a:lumMod val="85000"/>
                    </a:schemeClr>
                  </a:solidFill>
                </a:rPr>
                <a:t>を確認</a:t>
              </a:r>
              <a:endParaRPr kumimoji="1" lang="ja-JP" altLang="en-US" dirty="0">
                <a:solidFill>
                  <a:schemeClr val="bg1">
                    <a:lumMod val="85000"/>
                  </a:schemeClr>
                </a:solidFill>
              </a:endParaRPr>
            </a:p>
          </p:txBody>
        </p:sp>
        <p:sp>
          <p:nvSpPr>
            <p:cNvPr id="6" name="テキスト ボックス 5">
              <a:extLst>
                <a:ext uri="{FF2B5EF4-FFF2-40B4-BE49-F238E27FC236}">
                  <a16:creationId xmlns:a16="http://schemas.microsoft.com/office/drawing/2014/main" id="{16D8A1A8-B71C-6448-CE3F-EE7B4E0A7152}"/>
                </a:ext>
              </a:extLst>
            </p:cNvPr>
            <p:cNvSpPr txBox="1"/>
            <p:nvPr/>
          </p:nvSpPr>
          <p:spPr>
            <a:xfrm>
              <a:off x="6537884" y="5551648"/>
              <a:ext cx="2535355" cy="646331"/>
            </a:xfrm>
            <a:prstGeom prst="rect">
              <a:avLst/>
            </a:prstGeom>
            <a:grpFill/>
            <a:ln w="38100">
              <a:solidFill>
                <a:schemeClr val="accent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楽曲「夜空」の歌詞の</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類似度計算</a:t>
              </a:r>
              <a:endParaRPr kumimoji="1" lang="ja-JP" altLang="en-US">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95554DAC-DA79-C674-81DE-D3F1DD8A9EE6}"/>
                </a:ext>
              </a:extLst>
            </p:cNvPr>
            <p:cNvGrpSpPr/>
            <p:nvPr/>
          </p:nvGrpSpPr>
          <p:grpSpPr>
            <a:xfrm>
              <a:off x="4455278" y="2505689"/>
              <a:ext cx="2808514" cy="2124219"/>
              <a:chOff x="4455278" y="2505689"/>
              <a:chExt cx="2808514" cy="2124219"/>
            </a:xfrm>
            <a:grpFill/>
          </p:grpSpPr>
          <p:sp>
            <p:nvSpPr>
              <p:cNvPr id="8" name="テキスト ボックス 7">
                <a:extLst>
                  <a:ext uri="{FF2B5EF4-FFF2-40B4-BE49-F238E27FC236}">
                    <a16:creationId xmlns:a16="http://schemas.microsoft.com/office/drawing/2014/main" id="{F113501A-8E35-CDE8-DF93-56ABD5C66C1D}"/>
                  </a:ext>
                </a:extLst>
              </p:cNvPr>
              <p:cNvSpPr txBox="1"/>
              <p:nvPr/>
            </p:nvSpPr>
            <p:spPr>
              <a:xfrm>
                <a:off x="4455278" y="2505689"/>
                <a:ext cx="2808514" cy="646331"/>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検索機能１、</a:t>
                </a:r>
                <a:r>
                  <a:rPr kumimoji="1" lang="en-US" altLang="ja-JP">
                    <a:latin typeface="メイリオ" panose="020B0604030504040204" pitchFamily="50" charset="-128"/>
                    <a:ea typeface="メイリオ" panose="020B0604030504040204" pitchFamily="50" charset="-128"/>
                  </a:rPr>
                  <a:t>resultsaudio.html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51226D-FCD3-C0A7-F776-11B0305E295F}"/>
                  </a:ext>
                </a:extLst>
              </p:cNvPr>
              <p:cNvSpPr txBox="1"/>
              <p:nvPr/>
            </p:nvSpPr>
            <p:spPr>
              <a:xfrm>
                <a:off x="4455278" y="3152580"/>
                <a:ext cx="2808514" cy="1477328"/>
              </a:xfrm>
              <a:prstGeom prst="rect">
                <a:avLst/>
              </a:prstGeom>
              <a:grpFill/>
              <a:ln>
                <a:solidFill>
                  <a:schemeClr val="tx1"/>
                </a:solidFill>
              </a:ln>
            </p:spPr>
            <p:txBody>
              <a:bodyPr wrap="square" rtlCol="0">
                <a:spAutoFit/>
              </a:bodyPr>
              <a:lstStyle/>
              <a:p>
                <a:r>
                  <a:rPr kumimoji="1" lang="en-US" altLang="ja-JP" b="1">
                    <a:solidFill>
                      <a:srgbClr val="0070C0"/>
                    </a:solidFill>
                    <a:latin typeface="メイリオ" panose="020B0604030504040204" pitchFamily="50" charset="-128"/>
                    <a:ea typeface="メイリオ" panose="020B0604030504040204" pitchFamily="50" charset="-128"/>
                  </a:rPr>
                  <a:t>TFIDF</a:t>
                </a:r>
                <a:r>
                  <a:rPr kumimoji="1" lang="ja-JP" altLang="en-US" b="1">
                    <a:solidFill>
                      <a:srgbClr val="0070C0"/>
                    </a:solidFill>
                    <a:latin typeface="メイリオ" panose="020B0604030504040204" pitchFamily="50" charset="-128"/>
                    <a:ea typeface="メイリオ" panose="020B0604030504040204" pitchFamily="50" charset="-128"/>
                  </a:rPr>
                  <a:t>値の高い順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１</a:t>
                </a:r>
                <a:r>
                  <a:rPr lang="ja-JP" altLang="en-US" b="1" u="sng">
                    <a:latin typeface="メイリオ" panose="020B0604030504040204" pitchFamily="50" charset="-128"/>
                    <a:ea typeface="メイリオ" panose="020B0604030504040204" pitchFamily="50" charset="-128"/>
                  </a:rPr>
                  <a:t>夜空</a:t>
                </a:r>
                <a:endParaRPr lang="en-US" altLang="ja-JP" b="1" u="sng">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２昆虫</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３地球</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lang="en-US" altLang="ja-JP">
                  <a:latin typeface="メイリオ" panose="020B0604030504040204" pitchFamily="50" charset="-128"/>
                  <a:ea typeface="メイリオ" panose="020B0604030504040204" pitchFamily="50" charset="-128"/>
                </a:endParaRPr>
              </a:p>
            </p:txBody>
          </p:sp>
        </p:grpSp>
        <p:cxnSp>
          <p:nvCxnSpPr>
            <p:cNvPr id="10" name="直線矢印コネクタ 9">
              <a:extLst>
                <a:ext uri="{FF2B5EF4-FFF2-40B4-BE49-F238E27FC236}">
                  <a16:creationId xmlns:a16="http://schemas.microsoft.com/office/drawing/2014/main" id="{337F05E9-A841-2207-2EA5-D7FBC1078661}"/>
                </a:ext>
              </a:extLst>
            </p:cNvPr>
            <p:cNvCxnSpPr/>
            <p:nvPr/>
          </p:nvCxnSpPr>
          <p:spPr>
            <a:xfrm>
              <a:off x="3503442" y="3429000"/>
              <a:ext cx="620485" cy="0"/>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273BEE23-D8FC-48A3-8FB7-96E9DEDFDFE0}"/>
                </a:ext>
              </a:extLst>
            </p:cNvPr>
            <p:cNvGrpSpPr/>
            <p:nvPr/>
          </p:nvGrpSpPr>
          <p:grpSpPr>
            <a:xfrm>
              <a:off x="5087275" y="3515639"/>
              <a:ext cx="1957129" cy="1482361"/>
              <a:chOff x="6119195" y="2741893"/>
              <a:chExt cx="1957129" cy="1482361"/>
            </a:xfrm>
            <a:grpFill/>
          </p:grpSpPr>
          <p:sp>
            <p:nvSpPr>
              <p:cNvPr id="13" name="フリーフォーム: 図形 12">
                <a:extLst>
                  <a:ext uri="{FF2B5EF4-FFF2-40B4-BE49-F238E27FC236}">
                    <a16:creationId xmlns:a16="http://schemas.microsoft.com/office/drawing/2014/main" id="{2A1719F0-4199-2002-D8D5-9C4CFA03C793}"/>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テキスト ボックス 13">
                <a:extLst>
                  <a:ext uri="{FF2B5EF4-FFF2-40B4-BE49-F238E27FC236}">
                    <a16:creationId xmlns:a16="http://schemas.microsoft.com/office/drawing/2014/main" id="{F091C51C-48C7-050F-7FF0-54B6046F6F94}"/>
                  </a:ext>
                </a:extLst>
              </p:cNvPr>
              <p:cNvSpPr txBox="1"/>
              <p:nvPr/>
            </p:nvSpPr>
            <p:spPr>
              <a:xfrm>
                <a:off x="6698888" y="3440668"/>
                <a:ext cx="1240970" cy="369332"/>
              </a:xfrm>
              <a:prstGeom prst="rect">
                <a:avLst/>
              </a:prstGeom>
              <a:grpFill/>
            </p:spPr>
            <p:txBody>
              <a:bodyPr wrap="square" rtlCol="0">
                <a:spAutoFit/>
              </a:bodyPr>
              <a:lstStyle/>
              <a:p>
                <a:r>
                  <a:rPr kumimoji="1" lang="ja-JP" altLang="en-US"/>
                  <a:t>クリック</a:t>
                </a:r>
              </a:p>
            </p:txBody>
          </p:sp>
        </p:grpSp>
        <p:cxnSp>
          <p:nvCxnSpPr>
            <p:cNvPr id="16" name="直線矢印コネクタ 15">
              <a:extLst>
                <a:ext uri="{FF2B5EF4-FFF2-40B4-BE49-F238E27FC236}">
                  <a16:creationId xmlns:a16="http://schemas.microsoft.com/office/drawing/2014/main" id="{D10660C7-B384-69AE-E107-6ACF75235EE6}"/>
                </a:ext>
              </a:extLst>
            </p:cNvPr>
            <p:cNvCxnSpPr>
              <a:cxnSpLocks/>
            </p:cNvCxnSpPr>
            <p:nvPr/>
          </p:nvCxnSpPr>
          <p:spPr>
            <a:xfrm flipV="1">
              <a:off x="5373113" y="3586922"/>
              <a:ext cx="3261570" cy="11486"/>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grpSp>
          <p:nvGrpSpPr>
            <p:cNvPr id="34" name="グループ化 33">
              <a:extLst>
                <a:ext uri="{FF2B5EF4-FFF2-40B4-BE49-F238E27FC236}">
                  <a16:creationId xmlns:a16="http://schemas.microsoft.com/office/drawing/2014/main" id="{145604DB-FAEB-8355-E4D0-1A520078E653}"/>
                </a:ext>
              </a:extLst>
            </p:cNvPr>
            <p:cNvGrpSpPr/>
            <p:nvPr/>
          </p:nvGrpSpPr>
          <p:grpSpPr>
            <a:xfrm>
              <a:off x="8634683" y="2694609"/>
              <a:ext cx="2808514" cy="1844622"/>
              <a:chOff x="8545286" y="2842007"/>
              <a:chExt cx="2808514" cy="1844622"/>
            </a:xfrm>
            <a:grpFill/>
          </p:grpSpPr>
          <p:sp>
            <p:nvSpPr>
              <p:cNvPr id="5" name="テキスト ボックス 4">
                <a:extLst>
                  <a:ext uri="{FF2B5EF4-FFF2-40B4-BE49-F238E27FC236}">
                    <a16:creationId xmlns:a16="http://schemas.microsoft.com/office/drawing/2014/main" id="{200E0289-716F-DF58-8DFC-05B26EB36DCF}"/>
                  </a:ext>
                </a:extLst>
              </p:cNvPr>
              <p:cNvSpPr txBox="1"/>
              <p:nvPr/>
            </p:nvSpPr>
            <p:spPr>
              <a:xfrm>
                <a:off x="8545286" y="3209301"/>
                <a:ext cx="2808514" cy="1477328"/>
              </a:xfrm>
              <a:prstGeom prst="rect">
                <a:avLst/>
              </a:prstGeom>
              <a:grpFill/>
              <a:ln>
                <a:solidFill>
                  <a:schemeClr val="tx1"/>
                </a:solidFill>
              </a:ln>
            </p:spPr>
            <p:txBody>
              <a:bodyPr wrap="square" rtlCol="0">
                <a:spAutoFit/>
              </a:bodyPr>
              <a:lstStyle/>
              <a:p>
                <a:r>
                  <a:rPr lang="ja-JP" altLang="en-US" b="1">
                    <a:solidFill>
                      <a:srgbClr val="0070C0"/>
                    </a:solidFill>
                    <a:latin typeface="メイリオ" panose="020B0604030504040204" pitchFamily="50" charset="-128"/>
                    <a:ea typeface="メイリオ" panose="020B0604030504040204" pitchFamily="50" charset="-128"/>
                  </a:rPr>
                  <a:t>歌詞の</a:t>
                </a:r>
                <a:r>
                  <a:rPr kumimoji="1" lang="ja-JP" altLang="en-US" b="1">
                    <a:solidFill>
                      <a:srgbClr val="0070C0"/>
                    </a:solidFill>
                    <a:latin typeface="メイリオ" panose="020B0604030504040204" pitchFamily="50" charset="-128"/>
                    <a:ea typeface="メイリオ" panose="020B0604030504040204" pitchFamily="50" charset="-128"/>
                  </a:rPr>
                  <a:t>類似度順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１</a:t>
                </a:r>
                <a:r>
                  <a:rPr kumimoji="1" lang="ja-JP" altLang="en-US" b="1" u="sng">
                    <a:latin typeface="メイリオ" panose="020B0604030504040204" pitchFamily="50" charset="-128"/>
                    <a:ea typeface="メイリオ" panose="020B0604030504040204" pitchFamily="50" charset="-128"/>
                  </a:rPr>
                  <a:t>宇宙</a:t>
                </a:r>
                <a:endParaRPr kumimoji="1" lang="en-US" altLang="ja-JP" b="1" u="sng">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２月</a:t>
                </a:r>
                <a:endParaRPr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３星</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kumimoji="1" lang="ja-JP" altLang="en-US">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860CD523-9EF1-8B73-D8BA-30B6D40851F6}"/>
                  </a:ext>
                </a:extLst>
              </p:cNvPr>
              <p:cNvSpPr txBox="1"/>
              <p:nvPr/>
            </p:nvSpPr>
            <p:spPr>
              <a:xfrm>
                <a:off x="8545286" y="2842007"/>
                <a:ext cx="2808514" cy="369332"/>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grpSp>
        <p:grpSp>
          <p:nvGrpSpPr>
            <p:cNvPr id="3" name="グループ化 2">
              <a:extLst>
                <a:ext uri="{FF2B5EF4-FFF2-40B4-BE49-F238E27FC236}">
                  <a16:creationId xmlns:a16="http://schemas.microsoft.com/office/drawing/2014/main" id="{1B315EFE-E210-A07C-EA53-B06486F594A4}"/>
                </a:ext>
              </a:extLst>
            </p:cNvPr>
            <p:cNvGrpSpPr/>
            <p:nvPr/>
          </p:nvGrpSpPr>
          <p:grpSpPr>
            <a:xfrm>
              <a:off x="391601" y="2787777"/>
              <a:ext cx="2808514" cy="1021688"/>
              <a:chOff x="76285" y="2776644"/>
              <a:chExt cx="2808514" cy="1021688"/>
            </a:xfrm>
            <a:grpFill/>
          </p:grpSpPr>
          <p:sp>
            <p:nvSpPr>
              <p:cNvPr id="4" name="テキスト ボックス 3">
                <a:extLst>
                  <a:ext uri="{FF2B5EF4-FFF2-40B4-BE49-F238E27FC236}">
                    <a16:creationId xmlns:a16="http://schemas.microsoft.com/office/drawing/2014/main" id="{D7D4829B-DE1A-9CB9-159A-78D6BF3BFA72}"/>
                  </a:ext>
                </a:extLst>
              </p:cNvPr>
              <p:cNvSpPr txBox="1"/>
              <p:nvPr/>
            </p:nvSpPr>
            <p:spPr>
              <a:xfrm>
                <a:off x="76285" y="3429000"/>
                <a:ext cx="2808514" cy="369332"/>
              </a:xfrm>
              <a:prstGeom prst="rect">
                <a:avLst/>
              </a:prstGeom>
              <a:noFill/>
              <a:ln>
                <a:solidFill>
                  <a:schemeClr val="bg1">
                    <a:lumMod val="85000"/>
                  </a:schemeClr>
                </a:solidFill>
              </a:ln>
            </p:spPr>
            <p:txBody>
              <a:bodyPr wrap="square" rtlCol="0">
                <a:spAutoFit/>
              </a:bodyPr>
              <a:lstStyle/>
              <a:p>
                <a:r>
                  <a:rPr kumimoji="1" lang="ja-JP" altLang="en-US" dirty="0"/>
                  <a:t>🔍</a:t>
                </a:r>
                <a:r>
                  <a:rPr kumimoji="1" lang="ja-JP" altLang="en-US" dirty="0">
                    <a:solidFill>
                      <a:schemeClr val="bg1">
                        <a:lumMod val="85000"/>
                      </a:schemeClr>
                    </a:solidFill>
                    <a:latin typeface="メイリオ" panose="020B0604030504040204" pitchFamily="50" charset="-128"/>
                    <a:ea typeface="メイリオ" panose="020B0604030504040204" pitchFamily="50" charset="-128"/>
                  </a:rPr>
                  <a:t>誘蛾灯</a:t>
                </a:r>
              </a:p>
            </p:txBody>
          </p:sp>
          <p:sp>
            <p:nvSpPr>
              <p:cNvPr id="28" name="テキスト ボックス 27">
                <a:extLst>
                  <a:ext uri="{FF2B5EF4-FFF2-40B4-BE49-F238E27FC236}">
                    <a16:creationId xmlns:a16="http://schemas.microsoft.com/office/drawing/2014/main" id="{99DFB725-68D9-1DBB-10B6-FB6CD8648F82}"/>
                  </a:ext>
                </a:extLst>
              </p:cNvPr>
              <p:cNvSpPr txBox="1"/>
              <p:nvPr/>
            </p:nvSpPr>
            <p:spPr>
              <a:xfrm>
                <a:off x="76285" y="2776644"/>
                <a:ext cx="2808514" cy="646331"/>
              </a:xfrm>
              <a:prstGeom prst="rect">
                <a:avLst/>
              </a:prstGeom>
              <a:grp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ホーム画面</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indexhigh.html</a:t>
                </a:r>
                <a:endParaRPr kumimoji="1" lang="ja-JP" altLang="en-US">
                  <a:latin typeface="メイリオ" panose="020B0604030504040204" pitchFamily="50" charset="-128"/>
                  <a:ea typeface="メイリオ" panose="020B0604030504040204" pitchFamily="50" charset="-128"/>
                </a:endParaRPr>
              </a:p>
            </p:txBody>
          </p:sp>
        </p:grpSp>
        <p:sp>
          <p:nvSpPr>
            <p:cNvPr id="29" name="テキスト ボックス 28">
              <a:extLst>
                <a:ext uri="{FF2B5EF4-FFF2-40B4-BE49-F238E27FC236}">
                  <a16:creationId xmlns:a16="http://schemas.microsoft.com/office/drawing/2014/main" id="{661FD89B-9F02-88F0-1945-79173DB3B29B}"/>
                </a:ext>
              </a:extLst>
            </p:cNvPr>
            <p:cNvSpPr txBox="1"/>
            <p:nvPr/>
          </p:nvSpPr>
          <p:spPr>
            <a:xfrm>
              <a:off x="8634683" y="6374341"/>
              <a:ext cx="2808514" cy="369332"/>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cxnSp>
          <p:nvCxnSpPr>
            <p:cNvPr id="31" name="直線矢印コネクタ 30">
              <a:extLst>
                <a:ext uri="{FF2B5EF4-FFF2-40B4-BE49-F238E27FC236}">
                  <a16:creationId xmlns:a16="http://schemas.microsoft.com/office/drawing/2014/main" id="{D9BE0E6B-63D4-D89D-E77A-08F2FABDF223}"/>
                </a:ext>
              </a:extLst>
            </p:cNvPr>
            <p:cNvCxnSpPr/>
            <p:nvPr/>
          </p:nvCxnSpPr>
          <p:spPr>
            <a:xfrm>
              <a:off x="10151696" y="5148151"/>
              <a:ext cx="0" cy="1132114"/>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68A7EEAA-52AE-A772-8F83-C13FE1C70ADD}"/>
                </a:ext>
              </a:extLst>
            </p:cNvPr>
            <p:cNvCxnSpPr>
              <a:cxnSpLocks/>
            </p:cNvCxnSpPr>
            <p:nvPr/>
          </p:nvCxnSpPr>
          <p:spPr>
            <a:xfrm>
              <a:off x="9220020" y="5874813"/>
              <a:ext cx="818920" cy="0"/>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026E2B81-0843-7F2C-4681-04902DE6AF97}"/>
                </a:ext>
              </a:extLst>
            </p:cNvPr>
            <p:cNvCxnSpPr>
              <a:cxnSpLocks/>
            </p:cNvCxnSpPr>
            <p:nvPr/>
          </p:nvCxnSpPr>
          <p:spPr>
            <a:xfrm flipV="1">
              <a:off x="3876880" y="3752744"/>
              <a:ext cx="0" cy="1533965"/>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7110FC68-93B5-716A-ED96-91DC0317CD26}"/>
                </a:ext>
              </a:extLst>
            </p:cNvPr>
            <p:cNvCxnSpPr>
              <a:cxnSpLocks/>
            </p:cNvCxnSpPr>
            <p:nvPr/>
          </p:nvCxnSpPr>
          <p:spPr>
            <a:xfrm>
              <a:off x="3688499" y="3752744"/>
              <a:ext cx="0" cy="1533965"/>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CA03320-410E-E4D7-5E57-E114CA062617}"/>
                </a:ext>
              </a:extLst>
            </p:cNvPr>
            <p:cNvCxnSpPr>
              <a:cxnSpLocks/>
            </p:cNvCxnSpPr>
            <p:nvPr/>
          </p:nvCxnSpPr>
          <p:spPr>
            <a:xfrm flipV="1">
              <a:off x="7950061" y="3816763"/>
              <a:ext cx="0" cy="1533965"/>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grpSp>
          <p:nvGrpSpPr>
            <p:cNvPr id="17" name="グループ化 16">
              <a:extLst>
                <a:ext uri="{FF2B5EF4-FFF2-40B4-BE49-F238E27FC236}">
                  <a16:creationId xmlns:a16="http://schemas.microsoft.com/office/drawing/2014/main" id="{AB18F72B-FEE8-4F17-FF84-D5A012A3CDBC}"/>
                </a:ext>
              </a:extLst>
            </p:cNvPr>
            <p:cNvGrpSpPr/>
            <p:nvPr/>
          </p:nvGrpSpPr>
          <p:grpSpPr>
            <a:xfrm>
              <a:off x="9281989" y="3451374"/>
              <a:ext cx="1957129" cy="1482361"/>
              <a:chOff x="6340809" y="2810308"/>
              <a:chExt cx="1957129" cy="1482361"/>
            </a:xfrm>
            <a:grpFill/>
          </p:grpSpPr>
          <p:sp>
            <p:nvSpPr>
              <p:cNvPr id="18" name="フリーフォーム: 図形 17">
                <a:extLst>
                  <a:ext uri="{FF2B5EF4-FFF2-40B4-BE49-F238E27FC236}">
                    <a16:creationId xmlns:a16="http://schemas.microsoft.com/office/drawing/2014/main" id="{40B0862B-297D-352E-B9E9-AF860E9C4CC3}"/>
                  </a:ext>
                </a:extLst>
              </p:cNvPr>
              <p:cNvSpPr/>
              <p:nvPr/>
            </p:nvSpPr>
            <p:spPr>
              <a:xfrm rot="18277930">
                <a:off x="6578193" y="2572924"/>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9" name="テキスト ボックス 18">
                <a:extLst>
                  <a:ext uri="{FF2B5EF4-FFF2-40B4-BE49-F238E27FC236}">
                    <a16:creationId xmlns:a16="http://schemas.microsoft.com/office/drawing/2014/main" id="{B8F7975D-F289-A183-377D-2E2E9E80059E}"/>
                  </a:ext>
                </a:extLst>
              </p:cNvPr>
              <p:cNvSpPr txBox="1"/>
              <p:nvPr/>
            </p:nvSpPr>
            <p:spPr>
              <a:xfrm>
                <a:off x="6916602" y="3537018"/>
                <a:ext cx="1240970" cy="369332"/>
              </a:xfrm>
              <a:prstGeom prst="rect">
                <a:avLst/>
              </a:prstGeom>
              <a:grpFill/>
            </p:spPr>
            <p:txBody>
              <a:bodyPr wrap="square" rtlCol="0">
                <a:spAutoFit/>
              </a:bodyPr>
              <a:lstStyle/>
              <a:p>
                <a:r>
                  <a:rPr kumimoji="1" lang="ja-JP" altLang="en-US"/>
                  <a:t>クリック</a:t>
                </a:r>
              </a:p>
            </p:txBody>
          </p:sp>
        </p:grpSp>
      </p:grpSp>
      <p:grpSp>
        <p:nvGrpSpPr>
          <p:cNvPr id="22" name="グループ化 21">
            <a:extLst>
              <a:ext uri="{FF2B5EF4-FFF2-40B4-BE49-F238E27FC236}">
                <a16:creationId xmlns:a16="http://schemas.microsoft.com/office/drawing/2014/main" id="{3C44278E-B40D-E9A1-F6F4-D2BD0F6608B5}"/>
              </a:ext>
            </a:extLst>
          </p:cNvPr>
          <p:cNvGrpSpPr/>
          <p:nvPr/>
        </p:nvGrpSpPr>
        <p:grpSpPr>
          <a:xfrm>
            <a:off x="1822312" y="3347536"/>
            <a:ext cx="1957129" cy="1482361"/>
            <a:chOff x="1506104" y="3338749"/>
            <a:chExt cx="1957129" cy="1482361"/>
          </a:xfrm>
          <a:noFill/>
        </p:grpSpPr>
        <p:sp>
          <p:nvSpPr>
            <p:cNvPr id="20" name="フリーフォーム: 図形 19">
              <a:extLst>
                <a:ext uri="{FF2B5EF4-FFF2-40B4-BE49-F238E27FC236}">
                  <a16:creationId xmlns:a16="http://schemas.microsoft.com/office/drawing/2014/main" id="{68C6001C-0C8E-8F00-F9A7-C5C0346C6A30}"/>
                </a:ext>
              </a:extLst>
            </p:cNvPr>
            <p:cNvSpPr/>
            <p:nvPr/>
          </p:nvSpPr>
          <p:spPr>
            <a:xfrm rot="5400000">
              <a:off x="1743488" y="310136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lumMod val="50000"/>
                  </a:schemeClr>
                </a:solidFill>
              </a:endParaRPr>
            </a:p>
          </p:txBody>
        </p:sp>
        <p:sp>
          <p:nvSpPr>
            <p:cNvPr id="21" name="テキスト ボックス 20">
              <a:extLst>
                <a:ext uri="{FF2B5EF4-FFF2-40B4-BE49-F238E27FC236}">
                  <a16:creationId xmlns:a16="http://schemas.microsoft.com/office/drawing/2014/main" id="{9FE6FA7C-26C2-E78D-F8E0-35BDD68B29D3}"/>
                </a:ext>
              </a:extLst>
            </p:cNvPr>
            <p:cNvSpPr txBox="1"/>
            <p:nvPr/>
          </p:nvSpPr>
          <p:spPr>
            <a:xfrm>
              <a:off x="1760282" y="3636227"/>
              <a:ext cx="1171309" cy="923330"/>
            </a:xfrm>
            <a:prstGeom prst="rect">
              <a:avLst/>
            </a:prstGeom>
            <a:noFill/>
            <a:ln>
              <a:noFill/>
            </a:ln>
          </p:spPr>
          <p:txBody>
            <a:bodyPr wrap="square" rtlCol="0">
              <a:spAutoFit/>
            </a:bodyPr>
            <a:lstStyle/>
            <a:p>
              <a:r>
                <a:rPr lang="ja-JP" altLang="en-US" b="1" dirty="0">
                  <a:solidFill>
                    <a:schemeClr val="bg1">
                      <a:lumMod val="85000"/>
                    </a:schemeClr>
                  </a:solidFill>
                </a:rPr>
                <a:t>公園、</a:t>
              </a:r>
              <a:endParaRPr lang="en-US" altLang="ja-JP" b="1" dirty="0">
                <a:solidFill>
                  <a:schemeClr val="bg1">
                    <a:lumMod val="85000"/>
                  </a:schemeClr>
                </a:solidFill>
              </a:endParaRPr>
            </a:p>
            <a:p>
              <a:r>
                <a:rPr kumimoji="1" lang="ja-JP" altLang="en-US" b="1" dirty="0">
                  <a:solidFill>
                    <a:schemeClr val="bg1">
                      <a:lumMod val="85000"/>
                    </a:schemeClr>
                  </a:solidFill>
                </a:rPr>
                <a:t>夜、蛾</a:t>
              </a:r>
              <a:endParaRPr kumimoji="1" lang="en-US" altLang="ja-JP" b="1" dirty="0">
                <a:solidFill>
                  <a:schemeClr val="bg1">
                    <a:lumMod val="85000"/>
                  </a:schemeClr>
                </a:solidFill>
              </a:endParaRPr>
            </a:p>
            <a:p>
              <a:r>
                <a:rPr lang="ja-JP" altLang="en-US" dirty="0">
                  <a:solidFill>
                    <a:schemeClr val="bg1">
                      <a:lumMod val="85000"/>
                    </a:schemeClr>
                  </a:solidFill>
                </a:rPr>
                <a:t>同時検索</a:t>
              </a:r>
              <a:endParaRPr kumimoji="1" lang="ja-JP" altLang="en-US" dirty="0">
                <a:solidFill>
                  <a:schemeClr val="bg1">
                    <a:lumMod val="85000"/>
                  </a:schemeClr>
                </a:solidFill>
              </a:endParaRPr>
            </a:p>
          </p:txBody>
        </p:sp>
      </p:grpSp>
      <p:cxnSp>
        <p:nvCxnSpPr>
          <p:cNvPr id="11" name="直線矢印コネクタ 10">
            <a:extLst>
              <a:ext uri="{FF2B5EF4-FFF2-40B4-BE49-F238E27FC236}">
                <a16:creationId xmlns:a16="http://schemas.microsoft.com/office/drawing/2014/main" id="{ABBDBF0A-F298-2ED1-4CD6-D11AD6B1856C}"/>
              </a:ext>
            </a:extLst>
          </p:cNvPr>
          <p:cNvCxnSpPr>
            <a:cxnSpLocks/>
          </p:cNvCxnSpPr>
          <p:nvPr/>
        </p:nvCxnSpPr>
        <p:spPr>
          <a:xfrm>
            <a:off x="8102279" y="3058285"/>
            <a:ext cx="739450" cy="49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41B57652-E8ED-F6FA-EB2C-6EA14A324C4A}"/>
              </a:ext>
            </a:extLst>
          </p:cNvPr>
          <p:cNvCxnSpPr>
            <a:cxnSpLocks/>
            <a:endCxn id="5" idx="1"/>
          </p:cNvCxnSpPr>
          <p:nvPr/>
        </p:nvCxnSpPr>
        <p:spPr>
          <a:xfrm>
            <a:off x="8097106" y="3058285"/>
            <a:ext cx="716178" cy="213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タイトル 1">
            <a:extLst>
              <a:ext uri="{FF2B5EF4-FFF2-40B4-BE49-F238E27FC236}">
                <a16:creationId xmlns:a16="http://schemas.microsoft.com/office/drawing/2014/main" id="{50BD6D0C-18A8-DEB7-A004-147B91885DA9}"/>
              </a:ext>
            </a:extLst>
          </p:cNvPr>
          <p:cNvSpPr>
            <a:spLocks noGrp="1"/>
          </p:cNvSpPr>
          <p:nvPr>
            <p:ph type="title"/>
          </p:nvPr>
        </p:nvSpPr>
        <p:spPr>
          <a:xfrm>
            <a:off x="838200" y="365125"/>
            <a:ext cx="10515600" cy="1325563"/>
          </a:xfrm>
        </p:spPr>
        <p:txBody>
          <a:bodyPr/>
          <a:lstStyle/>
          <a:p>
            <a:r>
              <a:rPr kumimoji="1" lang="ja-JP" altLang="en-US">
                <a:latin typeface="メイリオ" panose="020B0604030504040204" pitchFamily="50" charset="-128"/>
                <a:ea typeface="メイリオ" panose="020B0604030504040204" pitchFamily="50" charset="-128"/>
              </a:rPr>
              <a:t>類似度：遷移図</a:t>
            </a:r>
            <a:endParaRPr kumimoji="1" lang="ja-JP" altLang="en-US"/>
          </a:p>
        </p:txBody>
      </p:sp>
      <p:sp>
        <p:nvSpPr>
          <p:cNvPr id="2" name="スライド番号プレースホルダー 1">
            <a:extLst>
              <a:ext uri="{FF2B5EF4-FFF2-40B4-BE49-F238E27FC236}">
                <a16:creationId xmlns:a16="http://schemas.microsoft.com/office/drawing/2014/main" id="{6FFDE518-50B9-FBF0-04DE-62D12164CFD7}"/>
              </a:ext>
            </a:extLst>
          </p:cNvPr>
          <p:cNvSpPr>
            <a:spLocks noGrp="1"/>
          </p:cNvSpPr>
          <p:nvPr>
            <p:ph type="sldNum" sz="quarter" idx="12"/>
          </p:nvPr>
        </p:nvSpPr>
        <p:spPr/>
        <p:txBody>
          <a:bodyPr/>
          <a:lstStyle/>
          <a:p>
            <a:fld id="{89C7EBDD-4667-45BA-9CA7-CF6F054EBD43}" type="slidenum">
              <a:rPr lang="ja-JP" altLang="en-US" smtClean="0"/>
              <a:pPr/>
              <a:t>42</a:t>
            </a:fld>
            <a:endParaRPr lang="ja-JP" altLang="en-US" dirty="0"/>
          </a:p>
        </p:txBody>
      </p:sp>
      <p:sp>
        <p:nvSpPr>
          <p:cNvPr id="23" name="正方形/長方形 22">
            <a:extLst>
              <a:ext uri="{FF2B5EF4-FFF2-40B4-BE49-F238E27FC236}">
                <a16:creationId xmlns:a16="http://schemas.microsoft.com/office/drawing/2014/main" id="{73EBB452-3C40-0C57-0346-9F67CB3D8307}"/>
              </a:ext>
            </a:extLst>
          </p:cNvPr>
          <p:cNvSpPr/>
          <p:nvPr/>
        </p:nvSpPr>
        <p:spPr>
          <a:xfrm>
            <a:off x="4433830" y="1611088"/>
            <a:ext cx="7408354" cy="4800598"/>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3628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EEA8-0150-7312-F557-8443D2564E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EEF0735-526C-134E-7B6F-40D5BE7A0E9A}"/>
              </a:ext>
            </a:extLst>
          </p:cNvPr>
          <p:cNvSpPr>
            <a:spLocks noGrp="1"/>
          </p:cNvSpPr>
          <p:nvPr>
            <p:ph type="title"/>
          </p:nvPr>
        </p:nvSpPr>
        <p:spPr>
          <a:xfrm>
            <a:off x="838200" y="37850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楽曲分類：</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95BDC04D-5397-303C-5E5F-2D357A669B8A}"/>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D5658965-F179-EF4D-65E5-8AA0DF3F5FD2}"/>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clusters.html</a:t>
            </a:r>
            <a:endParaRPr kumimoji="1" lang="ja-JP" altLang="en-US" sz="2400"/>
          </a:p>
        </p:txBody>
      </p:sp>
      <p:sp>
        <p:nvSpPr>
          <p:cNvPr id="7" name="テキスト ボックス 6">
            <a:extLst>
              <a:ext uri="{FF2B5EF4-FFF2-40B4-BE49-F238E27FC236}">
                <a16:creationId xmlns:a16="http://schemas.microsoft.com/office/drawing/2014/main" id="{8D9D5250-4BFB-8046-5B01-A0010733EA21}"/>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r</a:t>
            </a:r>
            <a:r>
              <a:rPr kumimoji="1" lang="en-US" altLang="ja-JP" sz="2400">
                <a:latin typeface="メイリオ" panose="020B0604030504040204" pitchFamily="50" charset="-128"/>
                <a:ea typeface="メイリオ" panose="020B0604030504040204" pitchFamily="50" charset="-128"/>
              </a:rPr>
              <a:t>esultaudi</a:t>
            </a:r>
            <a:r>
              <a:rPr lang="en-US" altLang="ja-JP" sz="240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4396C3E5-B746-4886-B841-E8CCE22909F3}"/>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BF2234F4-7C0E-01BE-38A5-C08518C23131}"/>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9DFA9D25-CED8-1142-8991-D7052B778E26}"/>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2E10C417-C494-3812-2564-2A5E35D74236}"/>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06D1C3A5-D841-5230-61F0-6F18CAACF6FA}"/>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6BD25F3A-F557-8CA1-5B05-29F7184AE958}"/>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2F09363C-9860-D8EB-54DD-6BE765E3F35D}"/>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12B078C3-0005-7C4C-89EF-A92C457D5191}"/>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E2218351-1835-2F2D-F68C-5CF6B0228911}"/>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AD96DC2F-7BB1-37BA-38EE-D61A0BA1DFAA}"/>
              </a:ext>
            </a:extLst>
          </p:cNvPr>
          <p:cNvCxnSpPr>
            <a:cxnSpLocks/>
            <a:endCxn id="13" idx="1"/>
          </p:cNvCxnSpPr>
          <p:nvPr/>
        </p:nvCxnSpPr>
        <p:spPr>
          <a:xfrm>
            <a:off x="5155963" y="4139461"/>
            <a:ext cx="801324" cy="38052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19A3EAB8-BDA3-B9AA-0B32-52193873454F}"/>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1327A871-BDAB-243A-3232-1A63007AAAEF}"/>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75AF68E9-1961-7C2C-B0FC-0A592CB71940}"/>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6F6CC34C-09E3-96CD-99D0-857F684FCFBA}"/>
              </a:ext>
            </a:extLst>
          </p:cNvPr>
          <p:cNvSpPr txBox="1"/>
          <p:nvPr/>
        </p:nvSpPr>
        <p:spPr>
          <a:xfrm>
            <a:off x="502482"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a:solidFill>
                  <a:srgbClr val="1D1C1D"/>
                </a:solidFill>
                <a:effectLst/>
                <a:latin typeface="メイリオ" panose="020B0604030504040204" pitchFamily="50" charset="-128"/>
                <a:ea typeface="メイリオ" panose="020B0604030504040204" pitchFamily="50" charset="-128"/>
              </a:rPr>
              <a:t>トップ画面</a:t>
            </a:r>
            <a:endParaRPr lang="en-US" altLang="ja-JP" i="0">
              <a:solidFill>
                <a:srgbClr val="1D1C1D"/>
              </a:solidFill>
              <a:effectLst/>
              <a:latin typeface="メイリオ" panose="020B0604030504040204" pitchFamily="50" charset="-128"/>
              <a:ea typeface="メイリオ" panose="020B0604030504040204" pitchFamily="50" charset="-128"/>
            </a:endParaRPr>
          </a:p>
          <a:p>
            <a:r>
              <a:rPr lang="ja-JP" altLang="en-US" i="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76E49C4-A791-4388-C289-90FECC62C640}"/>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9" name="テキスト ボックス 8">
            <a:extLst>
              <a:ext uri="{FF2B5EF4-FFF2-40B4-BE49-F238E27FC236}">
                <a16:creationId xmlns:a16="http://schemas.microsoft.com/office/drawing/2014/main" id="{7F90F55E-C60B-5E1F-E7A8-593738FCE7AB}"/>
              </a:ext>
            </a:extLst>
          </p:cNvPr>
          <p:cNvSpPr txBox="1"/>
          <p:nvPr/>
        </p:nvSpPr>
        <p:spPr>
          <a:xfrm>
            <a:off x="4476080" y="3680683"/>
            <a:ext cx="2521392"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鑑賞済み楽曲の特徴</a:t>
            </a:r>
          </a:p>
        </p:txBody>
      </p:sp>
      <p:sp>
        <p:nvSpPr>
          <p:cNvPr id="11" name="テキスト ボックス 10">
            <a:extLst>
              <a:ext uri="{FF2B5EF4-FFF2-40B4-BE49-F238E27FC236}">
                <a16:creationId xmlns:a16="http://schemas.microsoft.com/office/drawing/2014/main" id="{3275A016-939C-317E-2BE3-2FA450C0BB28}"/>
              </a:ext>
            </a:extLst>
          </p:cNvPr>
          <p:cNvSpPr txBox="1"/>
          <p:nvPr/>
        </p:nvSpPr>
        <p:spPr>
          <a:xfrm>
            <a:off x="5957286" y="4762914"/>
            <a:ext cx="2809713"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楽曲を種別で掲載</a:t>
            </a:r>
          </a:p>
        </p:txBody>
      </p:sp>
      <p:sp>
        <p:nvSpPr>
          <p:cNvPr id="3" name="スライド番号プレースホルダー 2">
            <a:extLst>
              <a:ext uri="{FF2B5EF4-FFF2-40B4-BE49-F238E27FC236}">
                <a16:creationId xmlns:a16="http://schemas.microsoft.com/office/drawing/2014/main" id="{66959BD6-37C2-CB0E-E680-270773993E9C}"/>
              </a:ext>
            </a:extLst>
          </p:cNvPr>
          <p:cNvSpPr>
            <a:spLocks noGrp="1"/>
          </p:cNvSpPr>
          <p:nvPr>
            <p:ph type="sldNum" sz="quarter" idx="12"/>
          </p:nvPr>
        </p:nvSpPr>
        <p:spPr/>
        <p:txBody>
          <a:bodyPr/>
          <a:lstStyle/>
          <a:p>
            <a:fld id="{89C7EBDD-4667-45BA-9CA7-CF6F054EBD43}" type="slidenum">
              <a:rPr lang="ja-JP" altLang="en-US" smtClean="0"/>
              <a:pPr/>
              <a:t>43</a:t>
            </a:fld>
            <a:endParaRPr lang="ja-JP" altLang="en-US" dirty="0"/>
          </a:p>
        </p:txBody>
      </p:sp>
    </p:spTree>
    <p:extLst>
      <p:ext uri="{BB962C8B-B14F-4D97-AF65-F5344CB8AC3E}">
        <p14:creationId xmlns:p14="http://schemas.microsoft.com/office/powerpoint/2010/main" val="1738839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8E359-B263-C867-ED01-BA103E9F5D9F}"/>
            </a:ext>
          </a:extLst>
        </p:cNvPr>
        <p:cNvGrpSpPr/>
        <p:nvPr/>
      </p:nvGrpSpPr>
      <p:grpSpPr>
        <a:xfrm>
          <a:off x="0" y="0"/>
          <a:ext cx="0" cy="0"/>
          <a:chOff x="0" y="0"/>
          <a:chExt cx="0" cy="0"/>
        </a:xfrm>
      </p:grpSpPr>
      <p:sp>
        <p:nvSpPr>
          <p:cNvPr id="7" name="タイトル 1">
            <a:extLst>
              <a:ext uri="{FF2B5EF4-FFF2-40B4-BE49-F238E27FC236}">
                <a16:creationId xmlns:a16="http://schemas.microsoft.com/office/drawing/2014/main" id="{E5E8AF7C-D7E7-2B5F-4971-85629179EBCA}"/>
              </a:ext>
            </a:extLst>
          </p:cNvPr>
          <p:cNvSpPr>
            <a:spLocks noGrp="1"/>
          </p:cNvSpPr>
          <p:nvPr>
            <p:ph type="title"/>
          </p:nvPr>
        </p:nvSpPr>
        <p:spPr>
          <a:xfrm>
            <a:off x="838200" y="37377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楽曲分類：データ拡張１</a:t>
            </a:r>
            <a:endParaRPr kumimoji="1" lang="ja-JP" altLang="en-US" dirty="0"/>
          </a:p>
        </p:txBody>
      </p:sp>
      <p:cxnSp>
        <p:nvCxnSpPr>
          <p:cNvPr id="18" name="直線矢印コネクタ 17">
            <a:extLst>
              <a:ext uri="{FF2B5EF4-FFF2-40B4-BE49-F238E27FC236}">
                <a16:creationId xmlns:a16="http://schemas.microsoft.com/office/drawing/2014/main" id="{DFF11804-FF98-35CD-213F-E6F2FE41125A}"/>
              </a:ext>
            </a:extLst>
          </p:cNvPr>
          <p:cNvCxnSpPr>
            <a:cxnSpLocks/>
            <a:endCxn id="27" idx="3"/>
          </p:cNvCxnSpPr>
          <p:nvPr/>
        </p:nvCxnSpPr>
        <p:spPr>
          <a:xfrm>
            <a:off x="8239491" y="5738152"/>
            <a:ext cx="605880" cy="0"/>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26F472C3-225C-2FAA-3979-6D8340F9336D}"/>
              </a:ext>
            </a:extLst>
          </p:cNvPr>
          <p:cNvSpPr txBox="1"/>
          <p:nvPr/>
        </p:nvSpPr>
        <p:spPr>
          <a:xfrm>
            <a:off x="9731005" y="5465000"/>
            <a:ext cx="1298566" cy="523220"/>
          </a:xfrm>
          <a:prstGeom prst="rect">
            <a:avLst/>
          </a:prstGeom>
          <a:solidFill>
            <a:srgbClr val="FF0000"/>
          </a:solidFill>
          <a:ln>
            <a:solidFill>
              <a:srgbClr val="FF0000"/>
            </a:solidFill>
          </a:ln>
        </p:spPr>
        <p:txBody>
          <a:bodyPr wrap="square" rtlCol="0">
            <a:spAutoFit/>
          </a:bodyPr>
          <a:lstStyle/>
          <a:p>
            <a:pPr algn="ctr"/>
            <a:r>
              <a:rPr lang="ja-JP" altLang="en-US" sz="2800" dirty="0">
                <a:solidFill>
                  <a:schemeClr val="bg1"/>
                </a:solidFill>
                <a:latin typeface="メイリオ" panose="020B0604030504040204" pitchFamily="50" charset="-128"/>
                <a:ea typeface="メイリオ" panose="020B0604030504040204" pitchFamily="50" charset="-128"/>
              </a:rPr>
              <a:t>完成！</a:t>
            </a:r>
            <a:endParaRPr lang="en-US" altLang="ja-JP" sz="2800" dirty="0">
              <a:solidFill>
                <a:schemeClr val="bg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C4878114-7DB1-A545-1A8D-3A612FEC4A56}"/>
              </a:ext>
            </a:extLst>
          </p:cNvPr>
          <p:cNvSpPr/>
          <p:nvPr/>
        </p:nvSpPr>
        <p:spPr>
          <a:xfrm>
            <a:off x="719615" y="2323617"/>
            <a:ext cx="1980000" cy="198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形態素解析</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ctr"/>
            <a:r>
              <a:rPr kumimoji="1" lang="ja-JP" altLang="en-US" dirty="0">
                <a:solidFill>
                  <a:schemeClr val="bg1"/>
                </a:solidFill>
                <a:latin typeface="メイリオ" panose="020B0604030504040204" pitchFamily="50" charset="-128"/>
                <a:ea typeface="メイリオ" panose="020B0604030504040204" pitchFamily="50" charset="-128"/>
              </a:rPr>
              <a:t>マスキング</a:t>
            </a:r>
          </a:p>
        </p:txBody>
      </p:sp>
      <p:grpSp>
        <p:nvGrpSpPr>
          <p:cNvPr id="33" name="グループ化 32">
            <a:extLst>
              <a:ext uri="{FF2B5EF4-FFF2-40B4-BE49-F238E27FC236}">
                <a16:creationId xmlns:a16="http://schemas.microsoft.com/office/drawing/2014/main" id="{887ABB25-ACB2-5A01-60A4-CBC8FE81EDEE}"/>
              </a:ext>
            </a:extLst>
          </p:cNvPr>
          <p:cNvGrpSpPr/>
          <p:nvPr/>
        </p:nvGrpSpPr>
        <p:grpSpPr>
          <a:xfrm rot="20145709">
            <a:off x="7880689" y="1628933"/>
            <a:ext cx="1957129" cy="1482361"/>
            <a:chOff x="9372488" y="857493"/>
            <a:chExt cx="1957129" cy="1482361"/>
          </a:xfrm>
          <a:solidFill>
            <a:srgbClr val="0070C0"/>
          </a:solidFill>
        </p:grpSpPr>
        <p:sp>
          <p:nvSpPr>
            <p:cNvPr id="34" name="フリーフォーム: 図形 33">
              <a:extLst>
                <a:ext uri="{FF2B5EF4-FFF2-40B4-BE49-F238E27FC236}">
                  <a16:creationId xmlns:a16="http://schemas.microsoft.com/office/drawing/2014/main" id="{E19D7FBC-4F60-AF8B-616F-576953A35A65}"/>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F5877A7B-4F92-12DC-B348-F053A9895DA1}"/>
                </a:ext>
              </a:extLst>
            </p:cNvPr>
            <p:cNvSpPr txBox="1"/>
            <p:nvPr/>
          </p:nvSpPr>
          <p:spPr>
            <a:xfrm rot="1454291">
              <a:off x="9827167" y="1305302"/>
              <a:ext cx="1406290" cy="523220"/>
            </a:xfrm>
            <a:prstGeom prst="rect">
              <a:avLst/>
            </a:prstGeom>
            <a:noFill/>
            <a:ln>
              <a:noFill/>
            </a:ln>
          </p:spPr>
          <p:txBody>
            <a:bodyPr wrap="square" rtlCol="0">
              <a:spAutoFit/>
            </a:bodyPr>
            <a:lstStyle/>
            <a:p>
              <a:pPr algn="ctr"/>
              <a:r>
                <a:rPr kumimoji="1" lang="en-US" altLang="ja-JP" sz="2800" dirty="0">
                  <a:solidFill>
                    <a:schemeClr val="bg1"/>
                  </a:solidFill>
                  <a:latin typeface="メイリオ" panose="020B0604030504040204" pitchFamily="50" charset="-128"/>
                  <a:ea typeface="メイリオ" panose="020B0604030504040204" pitchFamily="50" charset="-128"/>
                </a:rPr>
                <a:t>FAISS</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grpSp>
        <p:nvGrpSpPr>
          <p:cNvPr id="38" name="グループ化 37">
            <a:extLst>
              <a:ext uri="{FF2B5EF4-FFF2-40B4-BE49-F238E27FC236}">
                <a16:creationId xmlns:a16="http://schemas.microsoft.com/office/drawing/2014/main" id="{9D8E8AFA-C3D1-0778-370A-B75C00A2690F}"/>
              </a:ext>
            </a:extLst>
          </p:cNvPr>
          <p:cNvGrpSpPr/>
          <p:nvPr/>
        </p:nvGrpSpPr>
        <p:grpSpPr>
          <a:xfrm rot="19970639">
            <a:off x="2381078" y="1724549"/>
            <a:ext cx="1962147" cy="1482361"/>
            <a:chOff x="9402826" y="881721"/>
            <a:chExt cx="1962147" cy="1482361"/>
          </a:xfrm>
          <a:solidFill>
            <a:srgbClr val="0070C0"/>
          </a:solidFill>
        </p:grpSpPr>
        <p:sp>
          <p:nvSpPr>
            <p:cNvPr id="39" name="フリーフォーム: 図形 38">
              <a:extLst>
                <a:ext uri="{FF2B5EF4-FFF2-40B4-BE49-F238E27FC236}">
                  <a16:creationId xmlns:a16="http://schemas.microsoft.com/office/drawing/2014/main" id="{C114A656-8D7D-3116-E67C-BC75D2BB3985}"/>
                </a:ext>
              </a:extLst>
            </p:cNvPr>
            <p:cNvSpPr/>
            <p:nvPr/>
          </p:nvSpPr>
          <p:spPr>
            <a:xfrm rot="14844580">
              <a:off x="9640210" y="644337"/>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0" name="テキスト ボックス 39">
              <a:extLst>
                <a:ext uri="{FF2B5EF4-FFF2-40B4-BE49-F238E27FC236}">
                  <a16:creationId xmlns:a16="http://schemas.microsoft.com/office/drawing/2014/main" id="{E34A6CA2-8F22-1744-85F1-5B26AD5D2FB5}"/>
                </a:ext>
              </a:extLst>
            </p:cNvPr>
            <p:cNvSpPr txBox="1"/>
            <p:nvPr/>
          </p:nvSpPr>
          <p:spPr>
            <a:xfrm rot="1606559">
              <a:off x="9827167" y="1305302"/>
              <a:ext cx="1537806" cy="523220"/>
            </a:xfrm>
            <a:prstGeom prst="rect">
              <a:avLst/>
            </a:prstGeom>
            <a:noFill/>
            <a:ln>
              <a:noFill/>
            </a:ln>
          </p:spPr>
          <p:txBody>
            <a:bodyPr wrap="square" rtlCol="0">
              <a:spAutoFit/>
            </a:bodyPr>
            <a:lstStyle/>
            <a:p>
              <a:pPr algn="ctr"/>
              <a:r>
                <a:rPr lang="en-US" altLang="ja-JP" sz="2800" dirty="0">
                  <a:solidFill>
                    <a:schemeClr val="bg1"/>
                  </a:solidFill>
                  <a:latin typeface="メイリオ" panose="020B0604030504040204" pitchFamily="50" charset="-128"/>
                  <a:ea typeface="メイリオ" panose="020B0604030504040204" pitchFamily="50" charset="-128"/>
                </a:rPr>
                <a:t>BERT</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sp>
        <p:nvSpPr>
          <p:cNvPr id="2" name="楕円 1">
            <a:extLst>
              <a:ext uri="{FF2B5EF4-FFF2-40B4-BE49-F238E27FC236}">
                <a16:creationId xmlns:a16="http://schemas.microsoft.com/office/drawing/2014/main" id="{84A70EA1-FC09-10A3-5264-493D1B2C45B2}"/>
              </a:ext>
            </a:extLst>
          </p:cNvPr>
          <p:cNvSpPr/>
          <p:nvPr/>
        </p:nvSpPr>
        <p:spPr>
          <a:xfrm>
            <a:off x="837932" y="4826610"/>
            <a:ext cx="1800000" cy="180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確信度の高い</a:t>
            </a:r>
            <a:endParaRPr lang="en-US" altLang="ja-JP" dirty="0">
              <a:solidFill>
                <a:schemeClr val="tx1"/>
              </a:solidFill>
              <a:latin typeface="メイリオ" panose="020B0604030504040204" pitchFamily="50" charset="-128"/>
              <a:ea typeface="メイリオ" panose="020B0604030504040204" pitchFamily="50" charset="-128"/>
            </a:endParaRPr>
          </a:p>
          <a:p>
            <a:pPr algn="ctr"/>
            <a:r>
              <a:rPr lang="ja-JP" altLang="en-US" dirty="0">
                <a:solidFill>
                  <a:schemeClr val="tx1"/>
                </a:solidFill>
                <a:latin typeface="メイリオ" panose="020B0604030504040204" pitchFamily="50" charset="-128"/>
                <a:ea typeface="メイリオ" panose="020B0604030504040204" pitchFamily="50" charset="-128"/>
              </a:rPr>
              <a:t>単語生成</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 name="楕円 3">
            <a:extLst>
              <a:ext uri="{FF2B5EF4-FFF2-40B4-BE49-F238E27FC236}">
                <a16:creationId xmlns:a16="http://schemas.microsoft.com/office/drawing/2014/main" id="{2D6AE7A6-5FDC-7E43-9D18-32E7097CFD83}"/>
              </a:ext>
            </a:extLst>
          </p:cNvPr>
          <p:cNvSpPr/>
          <p:nvPr/>
        </p:nvSpPr>
        <p:spPr>
          <a:xfrm>
            <a:off x="6848369" y="2708999"/>
            <a:ext cx="1440000" cy="144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文</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類似度</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計算</a:t>
            </a:r>
            <a:endParaRPr kumimoji="1" lang="ja-JP" altLang="en-US" dirty="0">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375A7977-6D97-1BD9-73A6-C53B1B4DE580}"/>
              </a:ext>
            </a:extLst>
          </p:cNvPr>
          <p:cNvSpPr/>
          <p:nvPr/>
        </p:nvSpPr>
        <p:spPr>
          <a:xfrm>
            <a:off x="6848369" y="5006610"/>
            <a:ext cx="1440000" cy="144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文生成</a:t>
            </a:r>
          </a:p>
        </p:txBody>
      </p:sp>
      <p:sp>
        <p:nvSpPr>
          <p:cNvPr id="12" name="楕円 11">
            <a:extLst>
              <a:ext uri="{FF2B5EF4-FFF2-40B4-BE49-F238E27FC236}">
                <a16:creationId xmlns:a16="http://schemas.microsoft.com/office/drawing/2014/main" id="{A0BDF898-591D-1EDA-A95A-474368DDE1EC}"/>
              </a:ext>
            </a:extLst>
          </p:cNvPr>
          <p:cNvSpPr/>
          <p:nvPr/>
        </p:nvSpPr>
        <p:spPr>
          <a:xfrm>
            <a:off x="3904228" y="4826610"/>
            <a:ext cx="1800000" cy="180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原形を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辞書</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で照合</a:t>
            </a:r>
          </a:p>
        </p:txBody>
      </p:sp>
      <p:grpSp>
        <p:nvGrpSpPr>
          <p:cNvPr id="14" name="グループ化 13">
            <a:extLst>
              <a:ext uri="{FF2B5EF4-FFF2-40B4-BE49-F238E27FC236}">
                <a16:creationId xmlns:a16="http://schemas.microsoft.com/office/drawing/2014/main" id="{AA2217F1-CD0D-E316-4046-F52381434A7D}"/>
              </a:ext>
            </a:extLst>
          </p:cNvPr>
          <p:cNvGrpSpPr/>
          <p:nvPr/>
        </p:nvGrpSpPr>
        <p:grpSpPr>
          <a:xfrm rot="19970639">
            <a:off x="5136180" y="1682253"/>
            <a:ext cx="2168232" cy="1607582"/>
            <a:chOff x="9402826" y="881721"/>
            <a:chExt cx="1992831" cy="1482361"/>
          </a:xfrm>
          <a:solidFill>
            <a:srgbClr val="0070C0"/>
          </a:solidFill>
        </p:grpSpPr>
        <p:sp>
          <p:nvSpPr>
            <p:cNvPr id="15" name="フリーフォーム: 図形 14">
              <a:extLst>
                <a:ext uri="{FF2B5EF4-FFF2-40B4-BE49-F238E27FC236}">
                  <a16:creationId xmlns:a16="http://schemas.microsoft.com/office/drawing/2014/main" id="{3F375005-6BDE-C2EC-AA69-58B821327E5B}"/>
                </a:ext>
              </a:extLst>
            </p:cNvPr>
            <p:cNvSpPr/>
            <p:nvPr/>
          </p:nvSpPr>
          <p:spPr>
            <a:xfrm rot="14844580">
              <a:off x="9640210" y="644337"/>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4CFB9E1A-7913-536F-096E-202AC8F72FF9}"/>
                </a:ext>
              </a:extLst>
            </p:cNvPr>
            <p:cNvSpPr txBox="1"/>
            <p:nvPr/>
          </p:nvSpPr>
          <p:spPr>
            <a:xfrm rot="1606559">
              <a:off x="9758320" y="1087946"/>
              <a:ext cx="1637337" cy="954107"/>
            </a:xfrm>
            <a:prstGeom prst="rect">
              <a:avLst/>
            </a:prstGeom>
            <a:noFill/>
            <a:ln>
              <a:noFill/>
            </a:ln>
          </p:spPr>
          <p:txBody>
            <a:bodyPr wrap="square" rtlCol="0">
              <a:spAutoFit/>
            </a:bodyPr>
            <a:lstStyle/>
            <a:p>
              <a:pPr algn="ctr"/>
              <a:r>
                <a:rPr kumimoji="1" lang="en-US" altLang="ja-JP" sz="2800" dirty="0">
                  <a:solidFill>
                    <a:schemeClr val="bg1"/>
                  </a:solidFill>
                  <a:latin typeface="メイリオ" panose="020B0604030504040204" pitchFamily="50" charset="-128"/>
                  <a:ea typeface="メイリオ" panose="020B0604030504040204" pitchFamily="50" charset="-128"/>
                </a:rPr>
                <a:t>Sqlite3</a:t>
              </a:r>
            </a:p>
            <a:p>
              <a:pPr algn="ctr"/>
              <a:r>
                <a:rPr kumimoji="1" lang="en-US" altLang="ja-JP" sz="2800" dirty="0">
                  <a:solidFill>
                    <a:schemeClr val="bg1"/>
                  </a:solidFill>
                  <a:latin typeface="メイリオ" panose="020B0604030504040204" pitchFamily="50" charset="-128"/>
                  <a:ea typeface="メイリオ" panose="020B0604030504040204" pitchFamily="50" charset="-128"/>
                </a:rPr>
                <a:t>wordnet</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cxnSp>
        <p:nvCxnSpPr>
          <p:cNvPr id="17" name="直線矢印コネクタ 16">
            <a:extLst>
              <a:ext uri="{FF2B5EF4-FFF2-40B4-BE49-F238E27FC236}">
                <a16:creationId xmlns:a16="http://schemas.microsoft.com/office/drawing/2014/main" id="{F8C8DA18-FC50-4C45-361C-4DFD84A30A79}"/>
              </a:ext>
            </a:extLst>
          </p:cNvPr>
          <p:cNvCxnSpPr>
            <a:cxnSpLocks/>
          </p:cNvCxnSpPr>
          <p:nvPr/>
        </p:nvCxnSpPr>
        <p:spPr>
          <a:xfrm>
            <a:off x="2637932" y="5726610"/>
            <a:ext cx="1266556"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00C5A54D-71B2-5893-E257-3FBAA7BA1CB6}"/>
              </a:ext>
            </a:extLst>
          </p:cNvPr>
          <p:cNvCxnSpPr>
            <a:cxnSpLocks/>
            <a:stCxn id="28" idx="4"/>
            <a:endCxn id="2" idx="0"/>
          </p:cNvCxnSpPr>
          <p:nvPr/>
        </p:nvCxnSpPr>
        <p:spPr>
          <a:xfrm>
            <a:off x="1709615" y="4303617"/>
            <a:ext cx="28317" cy="522993"/>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 name="直線矢印コネクタ 12">
            <a:extLst>
              <a:ext uri="{FF2B5EF4-FFF2-40B4-BE49-F238E27FC236}">
                <a16:creationId xmlns:a16="http://schemas.microsoft.com/office/drawing/2014/main" id="{DDC6BD1D-D635-D818-FFEC-BE0C8B88003B}"/>
              </a:ext>
            </a:extLst>
          </p:cNvPr>
          <p:cNvCxnSpPr>
            <a:cxnSpLocks/>
          </p:cNvCxnSpPr>
          <p:nvPr/>
        </p:nvCxnSpPr>
        <p:spPr>
          <a:xfrm>
            <a:off x="4804228" y="4057185"/>
            <a:ext cx="0" cy="769425"/>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2BF4FF54-C2F5-F15D-6254-079BB171BDDE}"/>
              </a:ext>
            </a:extLst>
          </p:cNvPr>
          <p:cNvCxnSpPr>
            <a:cxnSpLocks/>
            <a:endCxn id="8" idx="2"/>
          </p:cNvCxnSpPr>
          <p:nvPr/>
        </p:nvCxnSpPr>
        <p:spPr>
          <a:xfrm>
            <a:off x="5688974" y="5726610"/>
            <a:ext cx="1159395"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 name="直線矢印コネクタ 24">
            <a:extLst>
              <a:ext uri="{FF2B5EF4-FFF2-40B4-BE49-F238E27FC236}">
                <a16:creationId xmlns:a16="http://schemas.microsoft.com/office/drawing/2014/main" id="{24DC03E1-EE71-2356-EFBF-B8572CA98753}"/>
              </a:ext>
            </a:extLst>
          </p:cNvPr>
          <p:cNvCxnSpPr>
            <a:cxnSpLocks/>
            <a:stCxn id="4" idx="4"/>
            <a:endCxn id="8" idx="0"/>
          </p:cNvCxnSpPr>
          <p:nvPr/>
        </p:nvCxnSpPr>
        <p:spPr>
          <a:xfrm>
            <a:off x="7568369" y="4148999"/>
            <a:ext cx="0" cy="857611"/>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7" name="月 26">
            <a:extLst>
              <a:ext uri="{FF2B5EF4-FFF2-40B4-BE49-F238E27FC236}">
                <a16:creationId xmlns:a16="http://schemas.microsoft.com/office/drawing/2014/main" id="{349C6788-FC02-D1C1-5FAE-476739B1D975}"/>
              </a:ext>
            </a:extLst>
          </p:cNvPr>
          <p:cNvSpPr/>
          <p:nvPr/>
        </p:nvSpPr>
        <p:spPr>
          <a:xfrm rot="10800000">
            <a:off x="8580195" y="4720645"/>
            <a:ext cx="530352" cy="2035014"/>
          </a:xfrm>
          <a:prstGeom prst="moon">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137E44A5-B9B5-757C-8325-014CFFFD83E1}"/>
              </a:ext>
            </a:extLst>
          </p:cNvPr>
          <p:cNvGrpSpPr/>
          <p:nvPr/>
        </p:nvGrpSpPr>
        <p:grpSpPr>
          <a:xfrm rot="20145709">
            <a:off x="8601118" y="3300441"/>
            <a:ext cx="2245195" cy="1717996"/>
            <a:chOff x="9372488" y="857493"/>
            <a:chExt cx="1957129" cy="1482361"/>
          </a:xfrm>
          <a:solidFill>
            <a:schemeClr val="accent2">
              <a:lumMod val="40000"/>
              <a:lumOff val="60000"/>
            </a:schemeClr>
          </a:solidFill>
        </p:grpSpPr>
        <p:sp>
          <p:nvSpPr>
            <p:cNvPr id="31" name="フリーフォーム: 図形 30">
              <a:extLst>
                <a:ext uri="{FF2B5EF4-FFF2-40B4-BE49-F238E27FC236}">
                  <a16:creationId xmlns:a16="http://schemas.microsoft.com/office/drawing/2014/main" id="{5D2A2904-FA3D-1348-9C65-EF507512E651}"/>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2" name="テキスト ボックス 31">
              <a:extLst>
                <a:ext uri="{FF2B5EF4-FFF2-40B4-BE49-F238E27FC236}">
                  <a16:creationId xmlns:a16="http://schemas.microsoft.com/office/drawing/2014/main" id="{0F791209-24AD-B5C9-E3EC-A027394AFD5E}"/>
                </a:ext>
              </a:extLst>
            </p:cNvPr>
            <p:cNvSpPr txBox="1"/>
            <p:nvPr/>
          </p:nvSpPr>
          <p:spPr>
            <a:xfrm rot="1454291">
              <a:off x="9797949" y="1185651"/>
              <a:ext cx="1406290" cy="823245"/>
            </a:xfrm>
            <a:prstGeom prst="rect">
              <a:avLst/>
            </a:prstGeom>
            <a:noFill/>
            <a:ln>
              <a:noFill/>
            </a:ln>
          </p:spPr>
          <p:txBody>
            <a:bodyPr wrap="square" rtlCol="0">
              <a:spAutoFit/>
            </a:bodyPr>
            <a:lstStyle/>
            <a:p>
              <a:pPr algn="ctr"/>
              <a:r>
                <a:rPr lang="ja-JP" altLang="en-US" sz="2800" dirty="0">
                  <a:latin typeface="メイリオ" panose="020B0604030504040204" pitchFamily="50" charset="-128"/>
                  <a:ea typeface="メイリオ" panose="020B0604030504040204" pitchFamily="50" charset="-128"/>
                </a:rPr>
                <a:t>フィルタリング</a:t>
              </a:r>
              <a:endParaRPr kumimoji="1" lang="ja-JP" altLang="en-US" sz="2800" dirty="0">
                <a:latin typeface="メイリオ" panose="020B0604030504040204" pitchFamily="50" charset="-128"/>
                <a:ea typeface="メイリオ" panose="020B0604030504040204" pitchFamily="50" charset="-128"/>
              </a:endParaRPr>
            </a:p>
          </p:txBody>
        </p:sp>
      </p:grpSp>
      <p:cxnSp>
        <p:nvCxnSpPr>
          <p:cNvPr id="43" name="直線矢印コネクタ 42">
            <a:extLst>
              <a:ext uri="{FF2B5EF4-FFF2-40B4-BE49-F238E27FC236}">
                <a16:creationId xmlns:a16="http://schemas.microsoft.com/office/drawing/2014/main" id="{2023A4A9-CE72-970A-2B2E-9997680063D6}"/>
              </a:ext>
            </a:extLst>
          </p:cNvPr>
          <p:cNvCxnSpPr>
            <a:cxnSpLocks/>
          </p:cNvCxnSpPr>
          <p:nvPr/>
        </p:nvCxnSpPr>
        <p:spPr>
          <a:xfrm>
            <a:off x="9117836" y="5738152"/>
            <a:ext cx="605880" cy="0"/>
          </a:xfrm>
          <a:prstGeom prst="straightConnector1">
            <a:avLst/>
          </a:prstGeom>
          <a:ln w="28575">
            <a:solidFill>
              <a:schemeClr val="accent2">
                <a:lumMod val="60000"/>
                <a:lumOff val="40000"/>
              </a:schemeClr>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 name="楕円 2">
            <a:extLst>
              <a:ext uri="{FF2B5EF4-FFF2-40B4-BE49-F238E27FC236}">
                <a16:creationId xmlns:a16="http://schemas.microsoft.com/office/drawing/2014/main" id="{AAA68FEE-D7A2-CC9D-BA57-45636ECFFC3D}"/>
              </a:ext>
            </a:extLst>
          </p:cNvPr>
          <p:cNvSpPr/>
          <p:nvPr/>
        </p:nvSpPr>
        <p:spPr>
          <a:xfrm>
            <a:off x="4084228" y="2647296"/>
            <a:ext cx="1440000" cy="144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類義語で絞る</a:t>
            </a:r>
          </a:p>
        </p:txBody>
      </p:sp>
      <p:sp>
        <p:nvSpPr>
          <p:cNvPr id="6" name="スライド番号プレースホルダー 5">
            <a:extLst>
              <a:ext uri="{FF2B5EF4-FFF2-40B4-BE49-F238E27FC236}">
                <a16:creationId xmlns:a16="http://schemas.microsoft.com/office/drawing/2014/main" id="{372E5B62-73DD-4473-E646-79ACC77AE5ED}"/>
              </a:ext>
            </a:extLst>
          </p:cNvPr>
          <p:cNvSpPr>
            <a:spLocks noGrp="1"/>
          </p:cNvSpPr>
          <p:nvPr>
            <p:ph type="sldNum" sz="quarter" idx="12"/>
          </p:nvPr>
        </p:nvSpPr>
        <p:spPr/>
        <p:txBody>
          <a:bodyPr/>
          <a:lstStyle/>
          <a:p>
            <a:fld id="{89C7EBDD-4667-45BA-9CA7-CF6F054EBD43}" type="slidenum">
              <a:rPr lang="ja-JP" altLang="en-US" smtClean="0"/>
              <a:pPr/>
              <a:t>44</a:t>
            </a:fld>
            <a:endParaRPr lang="ja-JP" altLang="en-US" dirty="0"/>
          </a:p>
        </p:txBody>
      </p:sp>
      <p:sp>
        <p:nvSpPr>
          <p:cNvPr id="9" name="テキスト ボックス 8">
            <a:extLst>
              <a:ext uri="{FF2B5EF4-FFF2-40B4-BE49-F238E27FC236}">
                <a16:creationId xmlns:a16="http://schemas.microsoft.com/office/drawing/2014/main" id="{A25354C5-4B08-D434-45C4-59C156D6850A}"/>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1252428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9316-1C3E-A276-770E-A0CB40B201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08CB0D-5DD8-493E-951E-B44DCF76D914}"/>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楽曲分類：</a:t>
            </a:r>
            <a:r>
              <a:rPr kumimoji="1" lang="ja-JP" altLang="en-US">
                <a:latin typeface="メイリオ" panose="020B0604030504040204" pitchFamily="50" charset="-128"/>
                <a:ea typeface="メイリオ" panose="020B0604030504040204" pitchFamily="50" charset="-128"/>
              </a:rPr>
              <a:t>データ拡張２</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39344BD5-00DD-EEBF-22BA-86F374A3057A}"/>
              </a:ext>
            </a:extLst>
          </p:cNvPr>
          <p:cNvSpPr>
            <a:spLocks noGrp="1"/>
          </p:cNvSpPr>
          <p:nvPr>
            <p:ph idx="1"/>
          </p:nvPr>
        </p:nvSpPr>
        <p:spPr>
          <a:xfrm>
            <a:off x="838200" y="1825625"/>
            <a:ext cx="10515600" cy="3605911"/>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私は東京でケーキを食べた後服を買った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dirty="0">
                <a:latin typeface="メイリオ" panose="020B0604030504040204" pitchFamily="50" charset="-128"/>
                <a:ea typeface="メイリオ" panose="020B0604030504040204" pitchFamily="50" charset="-128"/>
              </a:rPr>
              <a:t> </a:t>
            </a:r>
            <a:r>
              <a:rPr kumimoji="1" lang="en-US" altLang="ja-JP" u="sng" dirty="0">
                <a:solidFill>
                  <a:srgbClr val="0070C0"/>
                </a:solidFill>
                <a:latin typeface="メイリオ" panose="020B0604030504040204" pitchFamily="50" charset="-128"/>
                <a:ea typeface="メイリオ" panose="020B0604030504040204" pitchFamily="50" charset="-128"/>
              </a:rPr>
              <a:t>[MASK]</a:t>
            </a:r>
            <a:r>
              <a:rPr kumimoji="1" lang="ja-JP" altLang="en-US" dirty="0">
                <a:latin typeface="メイリオ" panose="020B0604030504040204" pitchFamily="50" charset="-128"/>
                <a:ea typeface="メイリオ" panose="020B0604030504040204" pitchFamily="50" charset="-128"/>
              </a:rPr>
              <a:t>は東京でケーキを食べた後服を買った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私は</a:t>
            </a:r>
            <a:r>
              <a:rPr kumimoji="1" lang="en-US" altLang="ja-JP" u="sng" dirty="0">
                <a:solidFill>
                  <a:srgbClr val="0070C0"/>
                </a:solidFill>
                <a:latin typeface="メイリオ" panose="020B0604030504040204" pitchFamily="50" charset="-128"/>
                <a:ea typeface="メイリオ" panose="020B0604030504040204" pitchFamily="50" charset="-128"/>
              </a:rPr>
              <a:t>[MASK]</a:t>
            </a:r>
            <a:r>
              <a:rPr kumimoji="1" lang="ja-JP" altLang="en-US" dirty="0">
                <a:latin typeface="メイリオ" panose="020B0604030504040204" pitchFamily="50" charset="-128"/>
                <a:ea typeface="メイリオ" panose="020B0604030504040204" pitchFamily="50" charset="-128"/>
              </a:rPr>
              <a:t>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6631CE67-20DE-4723-0059-4A6164FA35E0}"/>
              </a:ext>
            </a:extLst>
          </p:cNvPr>
          <p:cNvGrpSpPr/>
          <p:nvPr/>
        </p:nvGrpSpPr>
        <p:grpSpPr>
          <a:xfrm>
            <a:off x="4818888" y="5088615"/>
            <a:ext cx="180000" cy="955716"/>
            <a:chOff x="4105656" y="4032504"/>
            <a:chExt cx="180000" cy="955716"/>
          </a:xfrm>
        </p:grpSpPr>
        <p:sp>
          <p:nvSpPr>
            <p:cNvPr id="5" name="楕円 4">
              <a:extLst>
                <a:ext uri="{FF2B5EF4-FFF2-40B4-BE49-F238E27FC236}">
                  <a16:creationId xmlns:a16="http://schemas.microsoft.com/office/drawing/2014/main" id="{4A9D68AE-760E-31EC-0BD1-67C7B1457F2F}"/>
                </a:ext>
              </a:extLst>
            </p:cNvPr>
            <p:cNvSpPr/>
            <p:nvPr/>
          </p:nvSpPr>
          <p:spPr>
            <a:xfrm>
              <a:off x="4105656" y="4032504"/>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88B8ED4-3FAB-B47E-E5B3-5E3B5D4B4B73}"/>
                </a:ext>
              </a:extLst>
            </p:cNvPr>
            <p:cNvSpPr/>
            <p:nvPr/>
          </p:nvSpPr>
          <p:spPr>
            <a:xfrm>
              <a:off x="4105656" y="4420362"/>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7D95AEA-0430-525B-1155-3AD392F3B7B3}"/>
                </a:ext>
              </a:extLst>
            </p:cNvPr>
            <p:cNvSpPr/>
            <p:nvPr/>
          </p:nvSpPr>
          <p:spPr>
            <a:xfrm>
              <a:off x="4105656" y="4808220"/>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5D348530-0F71-00DD-E425-B21321B657AE}"/>
              </a:ext>
            </a:extLst>
          </p:cNvPr>
          <p:cNvGrpSpPr/>
          <p:nvPr/>
        </p:nvGrpSpPr>
        <p:grpSpPr>
          <a:xfrm rot="20418471">
            <a:off x="2277431" y="2243394"/>
            <a:ext cx="1354257" cy="1055419"/>
            <a:chOff x="8629776" y="1263920"/>
            <a:chExt cx="1957129" cy="1550408"/>
          </a:xfrm>
        </p:grpSpPr>
        <p:sp>
          <p:nvSpPr>
            <p:cNvPr id="10" name="フリーフォーム: 図形 9">
              <a:extLst>
                <a:ext uri="{FF2B5EF4-FFF2-40B4-BE49-F238E27FC236}">
                  <a16:creationId xmlns:a16="http://schemas.microsoft.com/office/drawing/2014/main" id="{E1694482-4F09-6A41-4667-C5AC4CDDA820}"/>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1" name="テキスト ボックス 10">
              <a:extLst>
                <a:ext uri="{FF2B5EF4-FFF2-40B4-BE49-F238E27FC236}">
                  <a16:creationId xmlns:a16="http://schemas.microsoft.com/office/drawing/2014/main" id="{7A877026-EA0E-55DB-237B-2AA2EDDF9B0A}"/>
                </a:ext>
              </a:extLst>
            </p:cNvPr>
            <p:cNvSpPr txBox="1"/>
            <p:nvPr/>
          </p:nvSpPr>
          <p:spPr>
            <a:xfrm rot="1181529">
              <a:off x="9055031" y="1368785"/>
              <a:ext cx="1435843" cy="1445543"/>
            </a:xfrm>
            <a:prstGeom prst="rect">
              <a:avLst/>
            </a:prstGeom>
            <a:noFill/>
            <a:ln>
              <a:noFill/>
            </a:ln>
          </p:spPr>
          <p:txBody>
            <a:bodyPr wrap="square" rtlCol="0">
              <a:spAutoFit/>
            </a:bodyPr>
            <a:lstStyle/>
            <a:p>
              <a:pPr algn="ctr"/>
              <a:r>
                <a:rPr lang="en-US" altLang="ja-JP" sz="1400" dirty="0">
                  <a:solidFill>
                    <a:schemeClr val="bg1"/>
                  </a:solidFill>
                  <a:latin typeface="メイリオ" panose="020B0604030504040204" pitchFamily="50" charset="-128"/>
                  <a:ea typeface="メイリオ" panose="020B0604030504040204" pitchFamily="50" charset="-128"/>
                </a:rPr>
                <a:t>A</a:t>
              </a:r>
              <a:r>
                <a:rPr kumimoji="1" lang="en-US" altLang="ja-JP" sz="1400" dirty="0">
                  <a:solidFill>
                    <a:schemeClr val="bg1"/>
                  </a:solidFill>
                  <a:latin typeface="メイリオ" panose="020B0604030504040204" pitchFamily="50" charset="-128"/>
                  <a:ea typeface="メイリオ" panose="020B0604030504040204" pitchFamily="50" charset="-128"/>
                </a:rPr>
                <a:t>1</a:t>
              </a:r>
            </a:p>
            <a:p>
              <a:pPr algn="ctr"/>
              <a:r>
                <a:rPr lang="en-US" altLang="ja-JP" sz="1400" dirty="0">
                  <a:solidFill>
                    <a:schemeClr val="bg1"/>
                  </a:solidFill>
                  <a:latin typeface="メイリオ" panose="020B0604030504040204" pitchFamily="50" charset="-128"/>
                  <a:ea typeface="メイリオ" panose="020B0604030504040204" pitchFamily="50" charset="-128"/>
                </a:rPr>
                <a:t>A2</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r>
                <a:rPr lang="en-US" altLang="ja-JP" sz="1400" dirty="0">
                  <a:solidFill>
                    <a:schemeClr val="bg1"/>
                  </a:solidFill>
                  <a:latin typeface="メイリオ" panose="020B0604030504040204" pitchFamily="50" charset="-128"/>
                  <a:ea typeface="メイリオ" panose="020B0604030504040204" pitchFamily="50" charset="-128"/>
                </a:rPr>
                <a:t>A3</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CE6E2EE3-C026-C22D-9D38-BD3D47E4BFBF}"/>
              </a:ext>
            </a:extLst>
          </p:cNvPr>
          <p:cNvGrpSpPr/>
          <p:nvPr/>
        </p:nvGrpSpPr>
        <p:grpSpPr>
          <a:xfrm rot="9758732">
            <a:off x="1631996" y="4520030"/>
            <a:ext cx="1308363" cy="1175936"/>
            <a:chOff x="8629776" y="1049144"/>
            <a:chExt cx="1957129" cy="1697137"/>
          </a:xfrm>
        </p:grpSpPr>
        <p:sp>
          <p:nvSpPr>
            <p:cNvPr id="13" name="フリーフォーム: 図形 12">
              <a:extLst>
                <a:ext uri="{FF2B5EF4-FFF2-40B4-BE49-F238E27FC236}">
                  <a16:creationId xmlns:a16="http://schemas.microsoft.com/office/drawing/2014/main" id="{7B49A4CA-41B7-DA95-8427-DC7CE05BD399}"/>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B5A3912A-705E-8483-3914-09B9C7CB5412}"/>
                </a:ext>
              </a:extLst>
            </p:cNvPr>
            <p:cNvSpPr txBox="1"/>
            <p:nvPr/>
          </p:nvSpPr>
          <p:spPr>
            <a:xfrm rot="11841268">
              <a:off x="9148034" y="1049144"/>
              <a:ext cx="1435844" cy="1376989"/>
            </a:xfrm>
            <a:prstGeom prst="rect">
              <a:avLst/>
            </a:prstGeom>
            <a:noFill/>
            <a:ln>
              <a:noFill/>
            </a:ln>
          </p:spPr>
          <p:txBody>
            <a:bodyPr wrap="square" rtlCol="0">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B1</a:t>
              </a:r>
            </a:p>
            <a:p>
              <a:pPr algn="ctr"/>
              <a:r>
                <a:rPr lang="en-US" altLang="ja-JP" sz="1400" dirty="0">
                  <a:solidFill>
                    <a:schemeClr val="bg1"/>
                  </a:solidFill>
                  <a:latin typeface="メイリオ" panose="020B0604030504040204" pitchFamily="50" charset="-128"/>
                  <a:ea typeface="メイリオ" panose="020B0604030504040204" pitchFamily="50" charset="-128"/>
                </a:rPr>
                <a:t>B2</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r>
                <a:rPr lang="en-US" altLang="ja-JP" sz="1400" dirty="0">
                  <a:solidFill>
                    <a:schemeClr val="bg1"/>
                  </a:solidFill>
                  <a:latin typeface="メイリオ" panose="020B0604030504040204" pitchFamily="50" charset="-128"/>
                  <a:ea typeface="メイリオ" panose="020B0604030504040204" pitchFamily="50" charset="-128"/>
                </a:rPr>
                <a:t>B3</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grpSp>
      <p:sp>
        <p:nvSpPr>
          <p:cNvPr id="15" name="テキスト ボックス 14">
            <a:extLst>
              <a:ext uri="{FF2B5EF4-FFF2-40B4-BE49-F238E27FC236}">
                <a16:creationId xmlns:a16="http://schemas.microsoft.com/office/drawing/2014/main" id="{0C5C904E-D7AF-0AD8-E704-2694B2C8513E}"/>
              </a:ext>
            </a:extLst>
          </p:cNvPr>
          <p:cNvSpPr txBox="1"/>
          <p:nvPr/>
        </p:nvSpPr>
        <p:spPr>
          <a:xfrm>
            <a:off x="1936977" y="3566428"/>
            <a:ext cx="640080" cy="584775"/>
          </a:xfrm>
          <a:prstGeom prst="rect">
            <a:avLst/>
          </a:prstGeom>
          <a:noFill/>
        </p:spPr>
        <p:txBody>
          <a:bodyPr wrap="square" rtlCol="0">
            <a:spAutoFit/>
          </a:bodyPr>
          <a:lstStyle/>
          <a:p>
            <a:r>
              <a:rPr kumimoji="1" lang="en-US" altLang="ja-JP" sz="3200" dirty="0">
                <a:solidFill>
                  <a:srgbClr val="0070C0"/>
                </a:solidFill>
              </a:rPr>
              <a:t>A</a:t>
            </a:r>
            <a:endParaRPr kumimoji="1" lang="ja-JP" altLang="en-US" sz="3200" dirty="0">
              <a:solidFill>
                <a:srgbClr val="0070C0"/>
              </a:solidFill>
            </a:endParaRPr>
          </a:p>
        </p:txBody>
      </p:sp>
      <p:sp>
        <p:nvSpPr>
          <p:cNvPr id="16" name="テキスト ボックス 15">
            <a:extLst>
              <a:ext uri="{FF2B5EF4-FFF2-40B4-BE49-F238E27FC236}">
                <a16:creationId xmlns:a16="http://schemas.microsoft.com/office/drawing/2014/main" id="{8FB2FAA2-C596-25F3-F95D-38D87DA54855}"/>
              </a:ext>
            </a:extLst>
          </p:cNvPr>
          <p:cNvSpPr txBox="1"/>
          <p:nvPr/>
        </p:nvSpPr>
        <p:spPr>
          <a:xfrm>
            <a:off x="2695230" y="4452201"/>
            <a:ext cx="640080" cy="584775"/>
          </a:xfrm>
          <a:prstGeom prst="rect">
            <a:avLst/>
          </a:prstGeom>
          <a:noFill/>
        </p:spPr>
        <p:txBody>
          <a:bodyPr wrap="square" rtlCol="0">
            <a:spAutoFit/>
          </a:bodyPr>
          <a:lstStyle/>
          <a:p>
            <a:r>
              <a:rPr kumimoji="1" lang="en-US" altLang="ja-JP" sz="3200" dirty="0">
                <a:solidFill>
                  <a:srgbClr val="0070C0"/>
                </a:solidFill>
              </a:rPr>
              <a:t>B</a:t>
            </a:r>
            <a:endParaRPr kumimoji="1" lang="ja-JP" altLang="en-US" sz="3200" dirty="0">
              <a:solidFill>
                <a:srgbClr val="0070C0"/>
              </a:solidFill>
            </a:endParaRPr>
          </a:p>
        </p:txBody>
      </p:sp>
      <p:sp>
        <p:nvSpPr>
          <p:cNvPr id="17" name="テキスト ボックス 16">
            <a:extLst>
              <a:ext uri="{FF2B5EF4-FFF2-40B4-BE49-F238E27FC236}">
                <a16:creationId xmlns:a16="http://schemas.microsoft.com/office/drawing/2014/main" id="{FDC619E2-C6B9-DD2D-101B-82F8A3243197}"/>
              </a:ext>
            </a:extLst>
          </p:cNvPr>
          <p:cNvSpPr txBox="1"/>
          <p:nvPr/>
        </p:nvSpPr>
        <p:spPr>
          <a:xfrm>
            <a:off x="7203470" y="2422784"/>
            <a:ext cx="3129250" cy="584775"/>
          </a:xfrm>
          <a:prstGeom prst="rect">
            <a:avLst/>
          </a:prstGeom>
          <a:noFill/>
          <a:ln w="38100">
            <a:solidFill>
              <a:srgbClr val="00B0F0"/>
            </a:solidFill>
          </a:ln>
        </p:spPr>
        <p:txBody>
          <a:bodyPr wrap="square" rtlCol="0">
            <a:spAutoFit/>
          </a:bodyPr>
          <a:lstStyle/>
          <a:p>
            <a:r>
              <a:rPr kumimoji="1" lang="en-US" altLang="ja-JP" sz="3200" dirty="0">
                <a:solidFill>
                  <a:srgbClr val="0070C0"/>
                </a:solidFill>
              </a:rPr>
              <a:t>3*3*…</a:t>
            </a:r>
            <a:r>
              <a:rPr kumimoji="1" lang="ja-JP" altLang="en-US" sz="3200" dirty="0">
                <a:solidFill>
                  <a:srgbClr val="0070C0"/>
                </a:solidFill>
              </a:rPr>
              <a:t>文生成</a:t>
            </a:r>
            <a:r>
              <a:rPr lang="ja-JP" altLang="en-US" sz="3200" dirty="0">
                <a:solidFill>
                  <a:srgbClr val="0070C0"/>
                </a:solidFill>
              </a:rPr>
              <a:t>！</a:t>
            </a:r>
            <a:endParaRPr kumimoji="1" lang="en-US" altLang="ja-JP" sz="3200" dirty="0">
              <a:solidFill>
                <a:srgbClr val="0070C0"/>
              </a:solidFill>
            </a:endParaRPr>
          </a:p>
        </p:txBody>
      </p:sp>
      <p:sp>
        <p:nvSpPr>
          <p:cNvPr id="18" name="スライド番号プレースホルダー 17">
            <a:extLst>
              <a:ext uri="{FF2B5EF4-FFF2-40B4-BE49-F238E27FC236}">
                <a16:creationId xmlns:a16="http://schemas.microsoft.com/office/drawing/2014/main" id="{DDFF9625-9731-097C-492B-706B81E5EF4B}"/>
              </a:ext>
            </a:extLst>
          </p:cNvPr>
          <p:cNvSpPr>
            <a:spLocks noGrp="1"/>
          </p:cNvSpPr>
          <p:nvPr>
            <p:ph type="sldNum" sz="quarter" idx="12"/>
          </p:nvPr>
        </p:nvSpPr>
        <p:spPr/>
        <p:txBody>
          <a:bodyPr/>
          <a:lstStyle/>
          <a:p>
            <a:fld id="{89C7EBDD-4667-45BA-9CA7-CF6F054EBD43}" type="slidenum">
              <a:rPr lang="ja-JP" altLang="en-US" smtClean="0"/>
              <a:pPr/>
              <a:t>45</a:t>
            </a:fld>
            <a:endParaRPr lang="ja-JP" altLang="en-US" dirty="0"/>
          </a:p>
        </p:txBody>
      </p:sp>
      <p:sp>
        <p:nvSpPr>
          <p:cNvPr id="20" name="テキスト ボックス 19">
            <a:extLst>
              <a:ext uri="{FF2B5EF4-FFF2-40B4-BE49-F238E27FC236}">
                <a16:creationId xmlns:a16="http://schemas.microsoft.com/office/drawing/2014/main" id="{4D3A9159-6242-729B-EF5B-C3E1E6B062CA}"/>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583353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8921D8-933D-8F88-7EBC-6E929E4CA21E}"/>
              </a:ext>
            </a:extLst>
          </p:cNvPr>
          <p:cNvSpPr>
            <a:spLocks noGrp="1"/>
          </p:cNvSpPr>
          <p:nvPr>
            <p:ph type="title"/>
          </p:nvPr>
        </p:nvSpPr>
        <p:spPr/>
        <p:txBody>
          <a:bodyPr>
            <a:normAutofit/>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による学習１</a:t>
            </a:r>
          </a:p>
        </p:txBody>
      </p:sp>
      <p:sp>
        <p:nvSpPr>
          <p:cNvPr id="3" name="コンテンツ プレースホルダー 2">
            <a:extLst>
              <a:ext uri="{FF2B5EF4-FFF2-40B4-BE49-F238E27FC236}">
                <a16:creationId xmlns:a16="http://schemas.microsoft.com/office/drawing/2014/main" id="{AA72F1F8-D002-DB7F-4F88-7639A719AA50}"/>
              </a:ext>
            </a:extLst>
          </p:cNvPr>
          <p:cNvSpPr>
            <a:spLocks noGrp="1"/>
          </p:cNvSpPr>
          <p:nvPr>
            <p:ph idx="1"/>
          </p:nvPr>
        </p:nvSpPr>
        <p:spPr>
          <a:xfrm>
            <a:off x="838200" y="1578429"/>
            <a:ext cx="10515600" cy="4598534"/>
          </a:xfrm>
        </p:spPr>
        <p:txBody>
          <a:bodyPr/>
          <a:lstStyle/>
          <a:p>
            <a:r>
              <a:rPr kumimoji="1" lang="ja-JP" altLang="en-US" dirty="0">
                <a:latin typeface="メイリオ" panose="020B0604030504040204" pitchFamily="50" charset="-128"/>
                <a:ea typeface="メイリオ" panose="020B0604030504040204" pitchFamily="50" charset="-128"/>
              </a:rPr>
              <a:t>使用モデル：</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選定理由：</a:t>
            </a:r>
            <a:r>
              <a:rPr kumimoji="1" lang="en-US" altLang="ja-JP" dirty="0" err="1">
                <a:latin typeface="メイリオ" panose="020B0604030504040204" pitchFamily="50" charset="-128"/>
                <a:ea typeface="メイリオ" panose="020B0604030504040204" pitchFamily="50" charset="-128"/>
              </a:rPr>
              <a:t>tohoku</a:t>
            </a:r>
            <a:r>
              <a:rPr kumimoji="1" lang="ja-JP" altLang="en-US" dirty="0">
                <a:latin typeface="メイリオ" panose="020B0604030504040204" pitchFamily="50" charset="-128"/>
                <a:ea typeface="メイリオ" panose="020B0604030504040204" pitchFamily="50" charset="-128"/>
              </a:rPr>
              <a:t>モデルの改良系で、歌詞のほとんどは今回日本語、</a:t>
            </a:r>
            <a:r>
              <a:rPr kumimoji="1" lang="en-US" altLang="ja-JP" dirty="0">
                <a:latin typeface="メイリオ" panose="020B0604030504040204" pitchFamily="50" charset="-128"/>
                <a:ea typeface="メイリオ" panose="020B0604030504040204" pitchFamily="50" charset="-128"/>
              </a:rPr>
              <a:t>wiki</a:t>
            </a:r>
            <a:r>
              <a:rPr kumimoji="1" lang="ja-JP" altLang="en-US" dirty="0">
                <a:latin typeface="メイリオ" panose="020B0604030504040204" pitchFamily="50" charset="-128"/>
                <a:ea typeface="メイリオ" panose="020B0604030504040204" pitchFamily="50" charset="-128"/>
              </a:rPr>
              <a:t>データなので簡単な英語にも対応、異方性の解消</a:t>
            </a:r>
            <a:endParaRPr kumimoji="1" lang="en-US" altLang="ja-JP" dirty="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9B892F30-30E4-94A0-AF28-78A4D90073C1}"/>
              </a:ext>
            </a:extLst>
          </p:cNvPr>
          <p:cNvGrpSpPr/>
          <p:nvPr/>
        </p:nvGrpSpPr>
        <p:grpSpPr>
          <a:xfrm>
            <a:off x="206797" y="2990127"/>
            <a:ext cx="11725402" cy="3390617"/>
            <a:chOff x="206797" y="2990127"/>
            <a:chExt cx="11725402" cy="3390617"/>
          </a:xfrm>
        </p:grpSpPr>
        <p:sp>
          <p:nvSpPr>
            <p:cNvPr id="5" name="テキスト ボックス 4">
              <a:extLst>
                <a:ext uri="{FF2B5EF4-FFF2-40B4-BE49-F238E27FC236}">
                  <a16:creationId xmlns:a16="http://schemas.microsoft.com/office/drawing/2014/main" id="{C30D2219-8838-FE7D-6287-60B219857C63}"/>
                </a:ext>
              </a:extLst>
            </p:cNvPr>
            <p:cNvSpPr txBox="1"/>
            <p:nvPr/>
          </p:nvSpPr>
          <p:spPr>
            <a:xfrm>
              <a:off x="2309848" y="3539801"/>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Train</a:t>
              </a:r>
            </a:p>
          </p:txBody>
        </p:sp>
        <p:sp>
          <p:nvSpPr>
            <p:cNvPr id="12" name="テキスト ボックス 11">
              <a:extLst>
                <a:ext uri="{FF2B5EF4-FFF2-40B4-BE49-F238E27FC236}">
                  <a16:creationId xmlns:a16="http://schemas.microsoft.com/office/drawing/2014/main" id="{B8C590FD-1554-6A3D-4BB4-DEE7B5DD7139}"/>
                </a:ext>
              </a:extLst>
            </p:cNvPr>
            <p:cNvSpPr txBox="1"/>
            <p:nvPr/>
          </p:nvSpPr>
          <p:spPr>
            <a:xfrm>
              <a:off x="206797" y="4477803"/>
              <a:ext cx="1366157" cy="523220"/>
            </a:xfrm>
            <a:prstGeom prst="rect">
              <a:avLst/>
            </a:prstGeom>
            <a:noFill/>
            <a:ln>
              <a:solidFill>
                <a:schemeClr val="tx1"/>
              </a:solidFill>
            </a:ln>
          </p:spPr>
          <p:txBody>
            <a:bodyPr wrap="square" rtlCol="0">
              <a:spAutoFit/>
            </a:bodyPr>
            <a:lstStyle/>
            <a:p>
              <a:r>
                <a:rPr lang="en-US" altLang="ja-JP" sz="2800" dirty="0" err="1">
                  <a:latin typeface="メイリオ" panose="020B0604030504040204" pitchFamily="50" charset="-128"/>
                  <a:ea typeface="メイリオ" panose="020B0604030504040204" pitchFamily="50" charset="-128"/>
                </a:rPr>
                <a:t>Wrime</a:t>
              </a:r>
              <a:endParaRPr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448D713D-79A4-D461-D53D-3F0781E03F8A}"/>
                </a:ext>
              </a:extLst>
            </p:cNvPr>
            <p:cNvSpPr txBox="1"/>
            <p:nvPr/>
          </p:nvSpPr>
          <p:spPr>
            <a:xfrm>
              <a:off x="2307709" y="4484943"/>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Dev</a:t>
              </a:r>
            </a:p>
          </p:txBody>
        </p:sp>
        <p:sp>
          <p:nvSpPr>
            <p:cNvPr id="14" name="テキスト ボックス 13">
              <a:extLst>
                <a:ext uri="{FF2B5EF4-FFF2-40B4-BE49-F238E27FC236}">
                  <a16:creationId xmlns:a16="http://schemas.microsoft.com/office/drawing/2014/main" id="{75FEC374-7F33-CD7B-C0AB-79AC13DA8143}"/>
                </a:ext>
              </a:extLst>
            </p:cNvPr>
            <p:cNvSpPr txBox="1"/>
            <p:nvPr/>
          </p:nvSpPr>
          <p:spPr>
            <a:xfrm>
              <a:off x="2309848" y="5467601"/>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Test</a:t>
              </a:r>
            </a:p>
          </p:txBody>
        </p:sp>
        <p:cxnSp>
          <p:nvCxnSpPr>
            <p:cNvPr id="32" name="直線コネクタ 31">
              <a:extLst>
                <a:ext uri="{FF2B5EF4-FFF2-40B4-BE49-F238E27FC236}">
                  <a16:creationId xmlns:a16="http://schemas.microsoft.com/office/drawing/2014/main" id="{77728E23-5010-BC6D-EF15-B911500DA6AA}"/>
                </a:ext>
              </a:extLst>
            </p:cNvPr>
            <p:cNvCxnSpPr/>
            <p:nvPr/>
          </p:nvCxnSpPr>
          <p:spPr>
            <a:xfrm>
              <a:off x="3484824" y="3811026"/>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55686F6-FF74-5A9C-F036-79B6697AE0DB}"/>
                </a:ext>
              </a:extLst>
            </p:cNvPr>
            <p:cNvCxnSpPr/>
            <p:nvPr/>
          </p:nvCxnSpPr>
          <p:spPr>
            <a:xfrm>
              <a:off x="3484824" y="4746553"/>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059D6E53-1CD7-AFAE-E5C3-5AB0D32DB7C0}"/>
                </a:ext>
              </a:extLst>
            </p:cNvPr>
            <p:cNvCxnSpPr/>
            <p:nvPr/>
          </p:nvCxnSpPr>
          <p:spPr>
            <a:xfrm>
              <a:off x="3484824" y="5738141"/>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F30ED5C5-627E-E3F8-4A26-5A8152A11EFD}"/>
                </a:ext>
              </a:extLst>
            </p:cNvPr>
            <p:cNvCxnSpPr>
              <a:cxnSpLocks/>
            </p:cNvCxnSpPr>
            <p:nvPr/>
          </p:nvCxnSpPr>
          <p:spPr>
            <a:xfrm>
              <a:off x="4867310" y="4746553"/>
              <a:ext cx="2130804"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0" name="直線矢印コネクタ 39">
              <a:extLst>
                <a:ext uri="{FF2B5EF4-FFF2-40B4-BE49-F238E27FC236}">
                  <a16:creationId xmlns:a16="http://schemas.microsoft.com/office/drawing/2014/main" id="{6DEFCDC0-FF2B-D3D5-77BB-27B2CF4AE375}"/>
                </a:ext>
              </a:extLst>
            </p:cNvPr>
            <p:cNvCxnSpPr>
              <a:cxnSpLocks/>
            </p:cNvCxnSpPr>
            <p:nvPr/>
          </p:nvCxnSpPr>
          <p:spPr>
            <a:xfrm>
              <a:off x="4858441" y="3811026"/>
              <a:ext cx="2130804" cy="0"/>
            </a:xfrm>
            <a:prstGeom prst="straightConnector1">
              <a:avLst/>
            </a:prstGeom>
            <a:ln w="28575">
              <a:solidFill>
                <a:srgbClr val="00B05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86C0B831-F5BF-F216-20E7-9152886D37F1}"/>
                </a:ext>
              </a:extLst>
            </p:cNvPr>
            <p:cNvCxnSpPr>
              <a:cxnSpLocks/>
            </p:cNvCxnSpPr>
            <p:nvPr/>
          </p:nvCxnSpPr>
          <p:spPr>
            <a:xfrm flipV="1">
              <a:off x="4858441" y="5729211"/>
              <a:ext cx="2139673" cy="893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4" name="テキスト ボックス 43">
              <a:extLst>
                <a:ext uri="{FF2B5EF4-FFF2-40B4-BE49-F238E27FC236}">
                  <a16:creationId xmlns:a16="http://schemas.microsoft.com/office/drawing/2014/main" id="{68CDEC38-7AB0-B507-AC7E-DC1789A1B7CD}"/>
                </a:ext>
              </a:extLst>
            </p:cNvPr>
            <p:cNvSpPr txBox="1"/>
            <p:nvPr/>
          </p:nvSpPr>
          <p:spPr>
            <a:xfrm>
              <a:off x="7873184" y="4018844"/>
              <a:ext cx="987806" cy="523215"/>
            </a:xfrm>
            <a:prstGeom prst="rect">
              <a:avLst/>
            </a:prstGeom>
            <a:solidFill>
              <a:srgbClr val="FF0000"/>
            </a:solidFill>
            <a:ln>
              <a:solidFill>
                <a:srgbClr val="FF0000"/>
              </a:solidFill>
            </a:ln>
          </p:spPr>
          <p:txBody>
            <a:bodyPr wrap="square" rtlCol="0">
              <a:spAutoFit/>
            </a:bodyPr>
            <a:lstStyle/>
            <a:p>
              <a:pPr algn="ctr"/>
              <a:r>
                <a:rPr lang="ja-JP" altLang="en-US" sz="2800">
                  <a:solidFill>
                    <a:schemeClr val="bg1"/>
                  </a:solidFill>
                  <a:latin typeface="メイリオ" panose="020B0604030504040204" pitchFamily="50" charset="-128"/>
                  <a:ea typeface="メイリオ" panose="020B0604030504040204" pitchFamily="50" charset="-128"/>
                </a:rPr>
                <a:t>学習</a:t>
              </a:r>
              <a:endParaRPr lang="en-US" altLang="ja-JP" sz="2800">
                <a:solidFill>
                  <a:schemeClr val="bg1"/>
                </a:solidFill>
                <a:latin typeface="メイリオ" panose="020B0604030504040204" pitchFamily="50" charset="-128"/>
                <a:ea typeface="メイリオ" panose="020B0604030504040204" pitchFamily="50" charset="-128"/>
              </a:endParaRPr>
            </a:p>
          </p:txBody>
        </p:sp>
        <p:cxnSp>
          <p:nvCxnSpPr>
            <p:cNvPr id="50" name="直線矢印コネクタ 49">
              <a:extLst>
                <a:ext uri="{FF2B5EF4-FFF2-40B4-BE49-F238E27FC236}">
                  <a16:creationId xmlns:a16="http://schemas.microsoft.com/office/drawing/2014/main" id="{F91D4BD7-FF73-E2F8-9AD2-7409F22D2526}"/>
                </a:ext>
              </a:extLst>
            </p:cNvPr>
            <p:cNvCxnSpPr>
              <a:cxnSpLocks/>
            </p:cNvCxnSpPr>
            <p:nvPr/>
          </p:nvCxnSpPr>
          <p:spPr>
            <a:xfrm flipV="1">
              <a:off x="6954144" y="4538736"/>
              <a:ext cx="1723592" cy="1194940"/>
            </a:xfrm>
            <a:prstGeom prst="straightConnector1">
              <a:avLst/>
            </a:prstGeom>
            <a:ln w="76200">
              <a:solidFill>
                <a:srgbClr val="0070C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1635A99D-1B2B-A96F-8398-CCE4A10755FE}"/>
                </a:ext>
              </a:extLst>
            </p:cNvPr>
            <p:cNvCxnSpPr>
              <a:cxnSpLocks/>
            </p:cNvCxnSpPr>
            <p:nvPr/>
          </p:nvCxnSpPr>
          <p:spPr>
            <a:xfrm flipV="1">
              <a:off x="6989245" y="4538736"/>
              <a:ext cx="883939" cy="207817"/>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8" name="直線矢印コネクタ 57">
              <a:extLst>
                <a:ext uri="{FF2B5EF4-FFF2-40B4-BE49-F238E27FC236}">
                  <a16:creationId xmlns:a16="http://schemas.microsoft.com/office/drawing/2014/main" id="{FE83ED87-62A0-8112-3414-BB62D69049BA}"/>
                </a:ext>
              </a:extLst>
            </p:cNvPr>
            <p:cNvCxnSpPr>
              <a:cxnSpLocks/>
            </p:cNvCxnSpPr>
            <p:nvPr/>
          </p:nvCxnSpPr>
          <p:spPr>
            <a:xfrm>
              <a:off x="6976616" y="3814351"/>
              <a:ext cx="896568" cy="204493"/>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2" name="直線矢印コネクタ 61">
              <a:extLst>
                <a:ext uri="{FF2B5EF4-FFF2-40B4-BE49-F238E27FC236}">
                  <a16:creationId xmlns:a16="http://schemas.microsoft.com/office/drawing/2014/main" id="{9DB8EFDF-6244-9762-3258-2C3C4B02FC3D}"/>
                </a:ext>
              </a:extLst>
            </p:cNvPr>
            <p:cNvCxnSpPr>
              <a:cxnSpLocks/>
            </p:cNvCxnSpPr>
            <p:nvPr/>
          </p:nvCxnSpPr>
          <p:spPr>
            <a:xfrm>
              <a:off x="8860990" y="4280451"/>
              <a:ext cx="527011" cy="197352"/>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68" name="テキスト ボックス 67">
              <a:extLst>
                <a:ext uri="{FF2B5EF4-FFF2-40B4-BE49-F238E27FC236}">
                  <a16:creationId xmlns:a16="http://schemas.microsoft.com/office/drawing/2014/main" id="{6B9E579A-E75F-8A02-2A95-AC0D1A9E5D8C}"/>
                </a:ext>
              </a:extLst>
            </p:cNvPr>
            <p:cNvSpPr txBox="1"/>
            <p:nvPr/>
          </p:nvSpPr>
          <p:spPr>
            <a:xfrm>
              <a:off x="9136645" y="4510870"/>
              <a:ext cx="987806" cy="523220"/>
            </a:xfrm>
            <a:prstGeom prst="rect">
              <a:avLst/>
            </a:prstGeom>
            <a:solidFill>
              <a:srgbClr val="FF0000"/>
            </a:solidFill>
            <a:ln>
              <a:solidFill>
                <a:srgbClr val="FF0000"/>
              </a:solidFill>
            </a:ln>
          </p:spPr>
          <p:txBody>
            <a:bodyPr wrap="square" rtlCol="0">
              <a:spAutoFit/>
            </a:bodyPr>
            <a:lstStyle/>
            <a:p>
              <a:pPr algn="ctr"/>
              <a:r>
                <a:rPr lang="ja-JP" altLang="en-US" sz="2800">
                  <a:solidFill>
                    <a:schemeClr val="bg1"/>
                  </a:solidFill>
                  <a:latin typeface="メイリオ" panose="020B0604030504040204" pitchFamily="50" charset="-128"/>
                  <a:ea typeface="メイリオ" panose="020B0604030504040204" pitchFamily="50" charset="-128"/>
                </a:rPr>
                <a:t>予測</a:t>
              </a:r>
              <a:endParaRPr lang="en-US" altLang="ja-JP" sz="2800">
                <a:solidFill>
                  <a:schemeClr val="bg1"/>
                </a:solidFill>
                <a:latin typeface="メイリオ" panose="020B0604030504040204" pitchFamily="50" charset="-128"/>
                <a:ea typeface="メイリオ" panose="020B0604030504040204" pitchFamily="50" charset="-128"/>
              </a:endParaRPr>
            </a:p>
          </p:txBody>
        </p:sp>
        <p:cxnSp>
          <p:nvCxnSpPr>
            <p:cNvPr id="69" name="直線コネクタ 68">
              <a:extLst>
                <a:ext uri="{FF2B5EF4-FFF2-40B4-BE49-F238E27FC236}">
                  <a16:creationId xmlns:a16="http://schemas.microsoft.com/office/drawing/2014/main" id="{C3EDF490-0545-3CB1-143F-E6CFE8612EC4}"/>
                </a:ext>
              </a:extLst>
            </p:cNvPr>
            <p:cNvCxnSpPr>
              <a:cxnSpLocks/>
            </p:cNvCxnSpPr>
            <p:nvPr/>
          </p:nvCxnSpPr>
          <p:spPr>
            <a:xfrm flipV="1">
              <a:off x="1371422" y="3811026"/>
              <a:ext cx="773064" cy="580711"/>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596A075C-5FB9-0F1E-F3A0-ABBD2650A68B}"/>
                </a:ext>
              </a:extLst>
            </p:cNvPr>
            <p:cNvCxnSpPr>
              <a:cxnSpLocks/>
            </p:cNvCxnSpPr>
            <p:nvPr/>
          </p:nvCxnSpPr>
          <p:spPr>
            <a:xfrm>
              <a:off x="1629438" y="4746553"/>
              <a:ext cx="681751" cy="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ECCFEA06-87B1-AA4A-F9A9-703237D72BD2}"/>
                </a:ext>
              </a:extLst>
            </p:cNvPr>
            <p:cNvCxnSpPr>
              <a:cxnSpLocks/>
            </p:cNvCxnSpPr>
            <p:nvPr/>
          </p:nvCxnSpPr>
          <p:spPr>
            <a:xfrm>
              <a:off x="1371619" y="5075269"/>
              <a:ext cx="711067" cy="609286"/>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6" name="直線矢印コネクタ 75">
              <a:extLst>
                <a:ext uri="{FF2B5EF4-FFF2-40B4-BE49-F238E27FC236}">
                  <a16:creationId xmlns:a16="http://schemas.microsoft.com/office/drawing/2014/main" id="{644102AA-2570-243D-530E-416C498503B3}"/>
                </a:ext>
              </a:extLst>
            </p:cNvPr>
            <p:cNvCxnSpPr>
              <a:cxnSpLocks/>
            </p:cNvCxnSpPr>
            <p:nvPr/>
          </p:nvCxnSpPr>
          <p:spPr>
            <a:xfrm flipV="1">
              <a:off x="10331639" y="4798923"/>
              <a:ext cx="0" cy="1108717"/>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テキスト ボックス 76">
              <a:extLst>
                <a:ext uri="{FF2B5EF4-FFF2-40B4-BE49-F238E27FC236}">
                  <a16:creationId xmlns:a16="http://schemas.microsoft.com/office/drawing/2014/main" id="{702984E3-89D4-9695-0473-0958C88A28BF}"/>
                </a:ext>
              </a:extLst>
            </p:cNvPr>
            <p:cNvSpPr txBox="1"/>
            <p:nvPr/>
          </p:nvSpPr>
          <p:spPr>
            <a:xfrm>
              <a:off x="9415703" y="5902190"/>
              <a:ext cx="1887276" cy="461665"/>
            </a:xfrm>
            <a:prstGeom prst="rect">
              <a:avLst/>
            </a:prstGeom>
            <a:noFill/>
            <a:ln w="38100">
              <a:solidFill>
                <a:srgbClr val="92D050"/>
              </a:solidFill>
            </a:ln>
          </p:spPr>
          <p:txBody>
            <a:bodyPr wrap="square" rtlCol="0">
              <a:spAutoFit/>
            </a:bodyPr>
            <a:lstStyle/>
            <a:p>
              <a:r>
                <a:rPr kumimoji="1" lang="en-US" altLang="ja-JP" sz="2400">
                  <a:solidFill>
                    <a:srgbClr val="00B050"/>
                  </a:solidFill>
                  <a:latin typeface="メイリオ" panose="020B0604030504040204" pitchFamily="50" charset="-128"/>
                  <a:ea typeface="メイリオ" panose="020B0604030504040204" pitchFamily="50" charset="-128"/>
                </a:rPr>
                <a:t>Spotify</a:t>
              </a:r>
              <a:r>
                <a:rPr kumimoji="1" lang="ja-JP" altLang="en-US" sz="2400">
                  <a:solidFill>
                    <a:srgbClr val="00B050"/>
                  </a:solidFill>
                  <a:latin typeface="メイリオ" panose="020B0604030504040204" pitchFamily="50" charset="-128"/>
                  <a:ea typeface="メイリオ" panose="020B0604030504040204" pitchFamily="50" charset="-128"/>
                </a:rPr>
                <a:t> </a:t>
              </a:r>
              <a:r>
                <a:rPr kumimoji="1" lang="en-US" altLang="ja-JP" sz="2400">
                  <a:solidFill>
                    <a:srgbClr val="00B050"/>
                  </a:solidFill>
                  <a:latin typeface="メイリオ" panose="020B0604030504040204" pitchFamily="50" charset="-128"/>
                  <a:ea typeface="メイリオ" panose="020B0604030504040204" pitchFamily="50" charset="-128"/>
                </a:rPr>
                <a:t>API</a:t>
              </a:r>
              <a:endParaRPr kumimoji="1" lang="ja-JP" altLang="en-US" sz="2400">
                <a:solidFill>
                  <a:srgbClr val="00B050"/>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D33029D3-0D52-9726-1045-44FCEA2F0316}"/>
                </a:ext>
              </a:extLst>
            </p:cNvPr>
            <p:cNvSpPr txBox="1"/>
            <p:nvPr/>
          </p:nvSpPr>
          <p:spPr>
            <a:xfrm>
              <a:off x="10618355" y="4510870"/>
              <a:ext cx="1313844" cy="523220"/>
            </a:xfrm>
            <a:prstGeom prst="rect">
              <a:avLst/>
            </a:prstGeom>
            <a:noFill/>
            <a:ln>
              <a:solidFill>
                <a:schemeClr val="tx1"/>
              </a:solidFill>
            </a:ln>
          </p:spPr>
          <p:txBody>
            <a:bodyPr wrap="square" rtlCol="0">
              <a:spAutoFit/>
            </a:bodyPr>
            <a:lstStyle/>
            <a:p>
              <a:r>
                <a:rPr lang="ja-JP" altLang="en-US" sz="2800">
                  <a:latin typeface="メイリオ" panose="020B0604030504040204" pitchFamily="50" charset="-128"/>
                  <a:ea typeface="メイリオ" panose="020B0604030504040204" pitchFamily="50" charset="-128"/>
                </a:rPr>
                <a:t>データ</a:t>
              </a:r>
              <a:endParaRPr lang="en-US" altLang="ja-JP" sz="2800">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345BB53C-70E1-105A-EA86-BF423C3EDD07}"/>
                </a:ext>
              </a:extLst>
            </p:cNvPr>
            <p:cNvSpPr/>
            <p:nvPr/>
          </p:nvSpPr>
          <p:spPr>
            <a:xfrm>
              <a:off x="3717396" y="3444878"/>
              <a:ext cx="1901313" cy="265520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メイリオ" panose="020B0604030504040204" pitchFamily="50" charset="-128"/>
                  <a:ea typeface="メイリオ" panose="020B0604030504040204" pitchFamily="50" charset="-128"/>
                </a:rPr>
                <a:t>形態素解析</a:t>
              </a: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53803C92-EEBE-90BC-7DB9-552A0EAF9814}"/>
                </a:ext>
              </a:extLst>
            </p:cNvPr>
            <p:cNvSpPr/>
            <p:nvPr/>
          </p:nvSpPr>
          <p:spPr>
            <a:xfrm>
              <a:off x="5800972" y="3444878"/>
              <a:ext cx="1603646"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トークン</a:t>
              </a:r>
            </a:p>
          </p:txBody>
        </p:sp>
        <p:cxnSp>
          <p:nvCxnSpPr>
            <p:cNvPr id="49" name="直線矢印コネクタ 48">
              <a:extLst>
                <a:ext uri="{FF2B5EF4-FFF2-40B4-BE49-F238E27FC236}">
                  <a16:creationId xmlns:a16="http://schemas.microsoft.com/office/drawing/2014/main" id="{BEBB1BA4-41F6-0DBC-C4F2-2D7C456347FD}"/>
                </a:ext>
              </a:extLst>
            </p:cNvPr>
            <p:cNvCxnSpPr>
              <a:cxnSpLocks/>
            </p:cNvCxnSpPr>
            <p:nvPr/>
          </p:nvCxnSpPr>
          <p:spPr>
            <a:xfrm>
              <a:off x="10124451" y="4746553"/>
              <a:ext cx="486000" cy="0"/>
            </a:xfrm>
            <a:prstGeom prst="straightConnector1">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テキスト ボックス 18">
              <a:extLst>
                <a:ext uri="{FF2B5EF4-FFF2-40B4-BE49-F238E27FC236}">
                  <a16:creationId xmlns:a16="http://schemas.microsoft.com/office/drawing/2014/main" id="{FD728060-91BF-41F5-0F83-D4026B352ED4}"/>
                </a:ext>
              </a:extLst>
            </p:cNvPr>
            <p:cNvSpPr txBox="1"/>
            <p:nvPr/>
          </p:nvSpPr>
          <p:spPr>
            <a:xfrm>
              <a:off x="7114662" y="5857524"/>
              <a:ext cx="2075589" cy="523220"/>
            </a:xfrm>
            <a:prstGeom prst="rect">
              <a:avLst/>
            </a:prstGeom>
            <a:solidFill>
              <a:srgbClr val="FFC000"/>
            </a:solidFill>
            <a:ln>
              <a:solidFill>
                <a:srgbClr val="FFC000"/>
              </a:solidFill>
            </a:ln>
          </p:spPr>
          <p:txBody>
            <a:bodyPr wrap="square" rtlCol="0">
              <a:spAutoFit/>
            </a:bodyPr>
            <a:lstStyle/>
            <a:p>
              <a:pPr algn="ctr"/>
              <a:r>
                <a:rPr lang="ja-JP" altLang="en-US" sz="2800" dirty="0">
                  <a:latin typeface="メイリオ" panose="020B0604030504040204" pitchFamily="50" charset="-128"/>
                  <a:ea typeface="メイリオ" panose="020B0604030504040204" pitchFamily="50" charset="-128"/>
                </a:rPr>
                <a:t>歌詞データ</a:t>
              </a:r>
              <a:endParaRPr lang="en-US" altLang="ja-JP" sz="2800" dirty="0">
                <a:latin typeface="メイリオ" panose="020B0604030504040204" pitchFamily="50" charset="-128"/>
                <a:ea typeface="メイリオ" panose="020B0604030504040204" pitchFamily="50" charset="-128"/>
              </a:endParaRPr>
            </a:p>
          </p:txBody>
        </p:sp>
        <p:cxnSp>
          <p:nvCxnSpPr>
            <p:cNvPr id="20" name="直線矢印コネクタ 19">
              <a:extLst>
                <a:ext uri="{FF2B5EF4-FFF2-40B4-BE49-F238E27FC236}">
                  <a16:creationId xmlns:a16="http://schemas.microsoft.com/office/drawing/2014/main" id="{A41C35FB-2959-1141-1AB6-FA5E31E77D9F}"/>
                </a:ext>
              </a:extLst>
            </p:cNvPr>
            <p:cNvCxnSpPr>
              <a:cxnSpLocks/>
              <a:endCxn id="68" idx="2"/>
            </p:cNvCxnSpPr>
            <p:nvPr/>
          </p:nvCxnSpPr>
          <p:spPr>
            <a:xfrm flipV="1">
              <a:off x="8036021" y="5034090"/>
              <a:ext cx="1594527" cy="836711"/>
            </a:xfrm>
            <a:prstGeom prst="straightConnector1">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7" name="グループ化 26">
              <a:extLst>
                <a:ext uri="{FF2B5EF4-FFF2-40B4-BE49-F238E27FC236}">
                  <a16:creationId xmlns:a16="http://schemas.microsoft.com/office/drawing/2014/main" id="{25D99CB8-376D-96B9-B665-D16A244B2A42}"/>
                </a:ext>
              </a:extLst>
            </p:cNvPr>
            <p:cNvGrpSpPr/>
            <p:nvPr/>
          </p:nvGrpSpPr>
          <p:grpSpPr>
            <a:xfrm>
              <a:off x="8699685" y="2990127"/>
              <a:ext cx="1957129" cy="1482361"/>
              <a:chOff x="9372488" y="857493"/>
              <a:chExt cx="1957129" cy="1482361"/>
            </a:xfrm>
            <a:solidFill>
              <a:srgbClr val="0070C0"/>
            </a:solidFill>
          </p:grpSpPr>
          <p:sp>
            <p:nvSpPr>
              <p:cNvPr id="24" name="フリーフォーム: 図形 23">
                <a:extLst>
                  <a:ext uri="{FF2B5EF4-FFF2-40B4-BE49-F238E27FC236}">
                    <a16:creationId xmlns:a16="http://schemas.microsoft.com/office/drawing/2014/main" id="{E7D40642-42EE-3970-802D-5314BC2A815B}"/>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2BB45E4A-95A7-B32F-A5AB-6A3188433C33}"/>
                  </a:ext>
                </a:extLst>
              </p:cNvPr>
              <p:cNvSpPr txBox="1"/>
              <p:nvPr/>
            </p:nvSpPr>
            <p:spPr>
              <a:xfrm>
                <a:off x="9827167" y="1305302"/>
                <a:ext cx="1406290" cy="523220"/>
              </a:xfrm>
              <a:prstGeom prst="rect">
                <a:avLst/>
              </a:prstGeom>
              <a:noFill/>
              <a:ln>
                <a:noFill/>
              </a:ln>
            </p:spPr>
            <p:txBody>
              <a:bodyPr wrap="square" rtlCol="0">
                <a:spAutoFit/>
              </a:bodyPr>
              <a:lstStyle/>
              <a:p>
                <a:pPr algn="ctr"/>
                <a:r>
                  <a:rPr kumimoji="1" lang="ja-JP" altLang="en-US" sz="2800">
                    <a:solidFill>
                      <a:schemeClr val="bg1"/>
                    </a:solidFill>
                    <a:latin typeface="メイリオ" panose="020B0604030504040204" pitchFamily="50" charset="-128"/>
                    <a:ea typeface="メイリオ" panose="020B0604030504040204" pitchFamily="50" charset="-128"/>
                  </a:rPr>
                  <a:t>＋予測</a:t>
                </a:r>
              </a:p>
            </p:txBody>
          </p:sp>
        </p:grpSp>
      </p:grpSp>
      <p:sp>
        <p:nvSpPr>
          <p:cNvPr id="8" name="テキスト ボックス 7">
            <a:extLst>
              <a:ext uri="{FF2B5EF4-FFF2-40B4-BE49-F238E27FC236}">
                <a16:creationId xmlns:a16="http://schemas.microsoft.com/office/drawing/2014/main" id="{0FAE46F9-4AB8-0C80-A51A-D722BECF7FD4}"/>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7" name="スライド番号プレースホルダー 6">
            <a:extLst>
              <a:ext uri="{FF2B5EF4-FFF2-40B4-BE49-F238E27FC236}">
                <a16:creationId xmlns:a16="http://schemas.microsoft.com/office/drawing/2014/main" id="{88BA2BB0-E143-CF61-B0E5-4E08AD35C958}"/>
              </a:ext>
            </a:extLst>
          </p:cNvPr>
          <p:cNvSpPr>
            <a:spLocks noGrp="1"/>
          </p:cNvSpPr>
          <p:nvPr>
            <p:ph type="sldNum" sz="quarter" idx="12"/>
          </p:nvPr>
        </p:nvSpPr>
        <p:spPr/>
        <p:txBody>
          <a:bodyPr/>
          <a:lstStyle/>
          <a:p>
            <a:fld id="{89C7EBDD-4667-45BA-9CA7-CF6F054EBD43}" type="slidenum">
              <a:rPr lang="ja-JP" altLang="en-US" smtClean="0"/>
              <a:pPr/>
              <a:t>46</a:t>
            </a:fld>
            <a:endParaRPr lang="ja-JP" altLang="en-US" dirty="0"/>
          </a:p>
        </p:txBody>
      </p:sp>
    </p:spTree>
    <p:extLst>
      <p:ext uri="{BB962C8B-B14F-4D97-AF65-F5344CB8AC3E}">
        <p14:creationId xmlns:p14="http://schemas.microsoft.com/office/powerpoint/2010/main" val="3318849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CCF84EF-3483-7215-1565-9453539D29D7}"/>
              </a:ext>
            </a:extLst>
          </p:cNvPr>
          <p:cNvSpPr>
            <a:spLocks noGrp="1"/>
          </p:cNvSpPr>
          <p:nvPr>
            <p:ph idx="1"/>
          </p:nvPr>
        </p:nvSpPr>
        <p:spPr>
          <a:xfrm>
            <a:off x="838200" y="4128480"/>
            <a:ext cx="10515600" cy="2572355"/>
          </a:xfrm>
        </p:spPr>
        <p:txBody>
          <a:bodyPr>
            <a:normAutofit/>
          </a:bodyPr>
          <a:lstStyle/>
          <a:p>
            <a:pPr algn="just"/>
            <a:r>
              <a:rPr kumimoji="1" lang="ja-JP" altLang="en-US" sz="2400" dirty="0">
                <a:latin typeface="メイリオ" panose="020B0604030504040204" pitchFamily="50" charset="-128"/>
                <a:ea typeface="メイリオ" panose="020B0604030504040204" pitchFamily="50" charset="-128"/>
              </a:rPr>
              <a:t>感情強度を</a:t>
            </a:r>
            <a:r>
              <a:rPr lang="en-US" altLang="ja-JP" sz="2400" dirty="0"/>
              <a:t>[0,1,2,3]</a:t>
            </a:r>
            <a:r>
              <a:rPr kumimoji="1" lang="ja-JP" altLang="en-US" sz="2400" dirty="0">
                <a:latin typeface="メイリオ" panose="020B0604030504040204" pitchFamily="50" charset="-128"/>
                <a:ea typeface="メイリオ" panose="020B0604030504040204" pitchFamily="50" charset="-128"/>
              </a:rPr>
              <a:t>の強度で表す</a:t>
            </a:r>
            <a:endParaRPr kumimoji="1" lang="en-US" altLang="ja-JP" sz="2400" dirty="0">
              <a:latin typeface="メイリオ" panose="020B0604030504040204" pitchFamily="50" charset="-128"/>
              <a:ea typeface="メイリオ" panose="020B0604030504040204" pitchFamily="50" charset="-128"/>
            </a:endParaRPr>
          </a:p>
          <a:p>
            <a:pPr lvl="1" algn="just"/>
            <a:r>
              <a:rPr lang="en-US" altLang="ja-JP" dirty="0">
                <a:latin typeface="メイリオ" panose="020B0604030504040204" pitchFamily="50" charset="-128"/>
                <a:ea typeface="メイリオ" panose="020B0604030504040204" pitchFamily="50" charset="-128"/>
              </a:rPr>
              <a:t>F1:</a:t>
            </a:r>
            <a:r>
              <a:rPr lang="ja-JP" altLang="en-US" dirty="0">
                <a:latin typeface="メイリオ" panose="020B0604030504040204" pitchFamily="50" charset="-128"/>
                <a:ea typeface="メイリオ" panose="020B0604030504040204" pitchFamily="50" charset="-128"/>
              </a:rPr>
              <a:t>最大値</a:t>
            </a:r>
            <a:r>
              <a:rPr lang="en-US" altLang="ja-JP" dirty="0">
                <a:latin typeface="メイリオ" panose="020B0604030504040204" pitchFamily="50" charset="-128"/>
                <a:ea typeface="メイリオ" panose="020B0604030504040204" pitchFamily="50" charset="-128"/>
              </a:rPr>
              <a:t>0.935</a:t>
            </a:r>
            <a:r>
              <a:rPr lang="ja-JP" altLang="en-US" dirty="0">
                <a:latin typeface="メイリオ" panose="020B0604030504040204" pitchFamily="50" charset="-128"/>
                <a:ea typeface="メイリオ" panose="020B0604030504040204" pitchFamily="50" charset="-128"/>
              </a:rPr>
              <a:t>、最小値</a:t>
            </a:r>
            <a:r>
              <a:rPr lang="en-US" altLang="ja-JP" dirty="0">
                <a:latin typeface="メイリオ" panose="020B0604030504040204" pitchFamily="50" charset="-128"/>
                <a:ea typeface="メイリオ" panose="020B0604030504040204" pitchFamily="50" charset="-128"/>
              </a:rPr>
              <a:t>0.738</a:t>
            </a:r>
          </a:p>
          <a:p>
            <a:pPr lvl="1" algn="just"/>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：最大値</a:t>
            </a:r>
            <a:r>
              <a:rPr kumimoji="1" lang="en-US" altLang="ja-JP" dirty="0">
                <a:latin typeface="メイリオ" panose="020B0604030504040204" pitchFamily="50" charset="-128"/>
                <a:ea typeface="メイリオ" panose="020B0604030504040204" pitchFamily="50" charset="-128"/>
              </a:rPr>
              <a:t>0.954</a:t>
            </a:r>
            <a:r>
              <a:rPr kumimoji="1" lang="ja-JP" altLang="en-US" dirty="0">
                <a:latin typeface="メイリオ" panose="020B0604030504040204" pitchFamily="50" charset="-128"/>
                <a:ea typeface="メイリオ" panose="020B0604030504040204" pitchFamily="50" charset="-128"/>
              </a:rPr>
              <a:t>、最小値</a:t>
            </a:r>
            <a:r>
              <a:rPr kumimoji="1" lang="en-US" altLang="ja-JP" dirty="0">
                <a:latin typeface="メイリオ" panose="020B0604030504040204" pitchFamily="50" charset="-128"/>
                <a:ea typeface="メイリオ" panose="020B0604030504040204" pitchFamily="50" charset="-128"/>
              </a:rPr>
              <a:t>0.771</a:t>
            </a:r>
          </a:p>
          <a:p>
            <a:pPr lvl="1" algn="just"/>
            <a:r>
              <a:rPr lang="ja-JP" altLang="en-US" dirty="0">
                <a:latin typeface="メイリオ" panose="020B0604030504040204" pitchFamily="50" charset="-128"/>
                <a:ea typeface="メイリオ" panose="020B0604030504040204" pitchFamily="50" charset="-128"/>
              </a:rPr>
              <a:t>データ拡張をしたら精度が上がった。クリーニングは補助記号をすべて消したら精度が下がった。</a:t>
            </a:r>
            <a:endParaRPr lang="en-US" altLang="ja-JP" dirty="0"/>
          </a:p>
          <a:p>
            <a:pPr lvl="1" algn="just"/>
            <a:r>
              <a:rPr lang="ja-JP" altLang="en-US" dirty="0"/>
              <a:t>重みの差があまりにも大きすぎる場合精度が下がる傾向にあった。</a:t>
            </a: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sp>
        <p:nvSpPr>
          <p:cNvPr id="8" name="タイトル 7">
            <a:extLst>
              <a:ext uri="{FF2B5EF4-FFF2-40B4-BE49-F238E27FC236}">
                <a16:creationId xmlns:a16="http://schemas.microsoft.com/office/drawing/2014/main" id="{F15140FA-847F-9AFC-36D8-E1B8E4470804}"/>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による学習２（分類モデル、不採用）</a:t>
            </a:r>
            <a:endParaRPr lang="ja-JP" altLang="en-US" dirty="0"/>
          </a:p>
        </p:txBody>
      </p:sp>
      <p:sp>
        <p:nvSpPr>
          <p:cNvPr id="10" name="テキスト ボックス 9">
            <a:extLst>
              <a:ext uri="{FF2B5EF4-FFF2-40B4-BE49-F238E27FC236}">
                <a16:creationId xmlns:a16="http://schemas.microsoft.com/office/drawing/2014/main" id="{6E0CA096-D7D1-0FC8-64D6-E3A9693E557F}"/>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pic>
        <p:nvPicPr>
          <p:cNvPr id="5" name="図 4" descr="ダイアグラム&#10;&#10;自動的に生成された説明">
            <a:extLst>
              <a:ext uri="{FF2B5EF4-FFF2-40B4-BE49-F238E27FC236}">
                <a16:creationId xmlns:a16="http://schemas.microsoft.com/office/drawing/2014/main" id="{4FD8F95C-0D05-44FF-B976-B5664265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474" y="1383881"/>
            <a:ext cx="5499197" cy="2128787"/>
          </a:xfrm>
          <a:prstGeom prst="rect">
            <a:avLst/>
          </a:prstGeom>
        </p:spPr>
      </p:pic>
      <p:sp>
        <p:nvSpPr>
          <p:cNvPr id="6" name="テキスト ボックス 5">
            <a:extLst>
              <a:ext uri="{FF2B5EF4-FFF2-40B4-BE49-F238E27FC236}">
                <a16:creationId xmlns:a16="http://schemas.microsoft.com/office/drawing/2014/main" id="{8B67A246-23D3-8455-A036-890F6BC4933F}"/>
              </a:ext>
            </a:extLst>
          </p:cNvPr>
          <p:cNvSpPr txBox="1"/>
          <p:nvPr/>
        </p:nvSpPr>
        <p:spPr>
          <a:xfrm>
            <a:off x="2753474" y="3603233"/>
            <a:ext cx="5424654" cy="353084"/>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図：</a:t>
            </a:r>
            <a:r>
              <a:rPr kumimoji="1" lang="en-US" altLang="ja-JP" dirty="0">
                <a:latin typeface="メイリオ" panose="020B0604030504040204" pitchFamily="50" charset="-128"/>
                <a:ea typeface="メイリオ" panose="020B0604030504040204" pitchFamily="50" charset="-128"/>
              </a:rPr>
              <a:t> https://zero2one.jp/ai-word/finetuning/</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0EBC93D4-9FB6-DB7E-01BE-9964DDA16271}"/>
              </a:ext>
            </a:extLst>
          </p:cNvPr>
          <p:cNvSpPr txBox="1"/>
          <p:nvPr/>
        </p:nvSpPr>
        <p:spPr>
          <a:xfrm>
            <a:off x="8077441" y="1811771"/>
            <a:ext cx="1219752" cy="369332"/>
          </a:xfrm>
          <a:prstGeom prst="rect">
            <a:avLst/>
          </a:prstGeom>
          <a:solidFill>
            <a:srgbClr val="00B0F0"/>
          </a:solidFill>
          <a:ln>
            <a:solidFill>
              <a:srgbClr val="00B0F0"/>
            </a:solidFill>
          </a:ln>
        </p:spPr>
        <p:txBody>
          <a:bodyPr wrap="square" rtlCol="0">
            <a:spAutoFit/>
          </a:bodyPr>
          <a:lstStyle/>
          <a:p>
            <a:r>
              <a:rPr lang="en-US" altLang="ja-JP" dirty="0"/>
              <a:t>Tohokuv3</a:t>
            </a:r>
            <a:endParaRPr kumimoji="1" lang="ja-JP" altLang="en-US" dirty="0"/>
          </a:p>
        </p:txBody>
      </p:sp>
      <p:cxnSp>
        <p:nvCxnSpPr>
          <p:cNvPr id="12" name="直線矢印コネクタ 11">
            <a:extLst>
              <a:ext uri="{FF2B5EF4-FFF2-40B4-BE49-F238E27FC236}">
                <a16:creationId xmlns:a16="http://schemas.microsoft.com/office/drawing/2014/main" id="{B1A1BAF6-2562-A53E-977B-AA34C849198F}"/>
              </a:ext>
            </a:extLst>
          </p:cNvPr>
          <p:cNvCxnSpPr>
            <a:cxnSpLocks/>
          </p:cNvCxnSpPr>
          <p:nvPr/>
        </p:nvCxnSpPr>
        <p:spPr>
          <a:xfrm flipH="1">
            <a:off x="7563531" y="2366520"/>
            <a:ext cx="6891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D73E99B8-C783-7AE5-2D0B-AC1F8006364D}"/>
              </a:ext>
            </a:extLst>
          </p:cNvPr>
          <p:cNvSpPr txBox="1"/>
          <p:nvPr/>
        </p:nvSpPr>
        <p:spPr>
          <a:xfrm>
            <a:off x="8077441" y="2169352"/>
            <a:ext cx="1219752" cy="369332"/>
          </a:xfrm>
          <a:prstGeom prst="rect">
            <a:avLst/>
          </a:prstGeom>
          <a:solidFill>
            <a:srgbClr val="00B0F0"/>
          </a:solidFill>
          <a:ln>
            <a:solidFill>
              <a:srgbClr val="00B0F0"/>
            </a:solidFill>
          </a:ln>
        </p:spPr>
        <p:txBody>
          <a:bodyPr wrap="square" rtlCol="0">
            <a:spAutoFit/>
          </a:bodyPr>
          <a:lstStyle/>
          <a:p>
            <a:pPr algn="ctr"/>
            <a:r>
              <a:rPr lang="en-US" altLang="ja-JP" dirty="0"/>
              <a:t>LSTM</a:t>
            </a:r>
            <a:endParaRPr kumimoji="1" lang="ja-JP" altLang="en-US" dirty="0"/>
          </a:p>
        </p:txBody>
      </p:sp>
      <p:sp>
        <p:nvSpPr>
          <p:cNvPr id="15" name="テキスト ボックス 14">
            <a:extLst>
              <a:ext uri="{FF2B5EF4-FFF2-40B4-BE49-F238E27FC236}">
                <a16:creationId xmlns:a16="http://schemas.microsoft.com/office/drawing/2014/main" id="{592BFA02-F606-C47E-F558-905128CA0CC8}"/>
              </a:ext>
            </a:extLst>
          </p:cNvPr>
          <p:cNvSpPr txBox="1"/>
          <p:nvPr/>
        </p:nvSpPr>
        <p:spPr>
          <a:xfrm>
            <a:off x="8077441" y="2540252"/>
            <a:ext cx="1219752" cy="369332"/>
          </a:xfrm>
          <a:prstGeom prst="rect">
            <a:avLst/>
          </a:prstGeom>
          <a:solidFill>
            <a:srgbClr val="00B0F0"/>
          </a:solidFill>
          <a:ln>
            <a:solidFill>
              <a:srgbClr val="00B0F0"/>
            </a:solidFill>
          </a:ln>
        </p:spPr>
        <p:txBody>
          <a:bodyPr wrap="square" rtlCol="0">
            <a:spAutoFit/>
          </a:bodyPr>
          <a:lstStyle/>
          <a:p>
            <a:pPr algn="ctr"/>
            <a:r>
              <a:rPr lang="en-US" altLang="ja-JP" dirty="0"/>
              <a:t>CNN</a:t>
            </a:r>
            <a:endParaRPr kumimoji="1" lang="ja-JP" altLang="en-US" dirty="0"/>
          </a:p>
        </p:txBody>
      </p:sp>
      <p:sp>
        <p:nvSpPr>
          <p:cNvPr id="16" name="テキスト ボックス 15">
            <a:extLst>
              <a:ext uri="{FF2B5EF4-FFF2-40B4-BE49-F238E27FC236}">
                <a16:creationId xmlns:a16="http://schemas.microsoft.com/office/drawing/2014/main" id="{0DCA93DF-2DC0-F8C4-B81B-1D1A15DA52C3}"/>
              </a:ext>
            </a:extLst>
          </p:cNvPr>
          <p:cNvSpPr txBox="1"/>
          <p:nvPr/>
        </p:nvSpPr>
        <p:spPr>
          <a:xfrm>
            <a:off x="8077441" y="2976001"/>
            <a:ext cx="1219752" cy="369332"/>
          </a:xfrm>
          <a:prstGeom prst="rect">
            <a:avLst/>
          </a:prstGeom>
          <a:solidFill>
            <a:srgbClr val="92D050"/>
          </a:solidFill>
          <a:ln>
            <a:solidFill>
              <a:srgbClr val="00B0F0"/>
            </a:solidFill>
          </a:ln>
        </p:spPr>
        <p:txBody>
          <a:bodyPr wrap="square" rtlCol="0">
            <a:spAutoFit/>
          </a:bodyPr>
          <a:lstStyle/>
          <a:p>
            <a:pPr algn="ctr"/>
            <a:r>
              <a:rPr kumimoji="1" lang="en-US" altLang="ja-JP" dirty="0" err="1"/>
              <a:t>Wrime</a:t>
            </a:r>
            <a:endParaRPr kumimoji="1" lang="ja-JP" altLang="en-US" dirty="0"/>
          </a:p>
        </p:txBody>
      </p:sp>
      <p:sp>
        <p:nvSpPr>
          <p:cNvPr id="2" name="スライド番号プレースホルダー 1">
            <a:extLst>
              <a:ext uri="{FF2B5EF4-FFF2-40B4-BE49-F238E27FC236}">
                <a16:creationId xmlns:a16="http://schemas.microsoft.com/office/drawing/2014/main" id="{94634ED0-8F8D-90EF-FC92-634E11EAA243}"/>
              </a:ext>
            </a:extLst>
          </p:cNvPr>
          <p:cNvSpPr>
            <a:spLocks noGrp="1"/>
          </p:cNvSpPr>
          <p:nvPr>
            <p:ph type="sldNum" sz="quarter" idx="12"/>
          </p:nvPr>
        </p:nvSpPr>
        <p:spPr/>
        <p:txBody>
          <a:bodyPr/>
          <a:lstStyle/>
          <a:p>
            <a:fld id="{89C7EBDD-4667-45BA-9CA7-CF6F054EBD43}" type="slidenum">
              <a:rPr lang="ja-JP" altLang="en-US" smtClean="0"/>
              <a:pPr/>
              <a:t>47</a:t>
            </a:fld>
            <a:endParaRPr lang="ja-JP" altLang="en-US" dirty="0"/>
          </a:p>
        </p:txBody>
      </p:sp>
    </p:spTree>
    <p:extLst>
      <p:ext uri="{BB962C8B-B14F-4D97-AF65-F5344CB8AC3E}">
        <p14:creationId xmlns:p14="http://schemas.microsoft.com/office/powerpoint/2010/main" val="30763049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A1051-B5C4-FEF7-542D-620FC5588723}"/>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による学習３（回帰モデル、採用）</a:t>
            </a:r>
            <a:endParaRPr kumimoji="1" lang="ja-JP" altLang="en-US" dirty="0"/>
          </a:p>
        </p:txBody>
      </p:sp>
      <p:sp>
        <p:nvSpPr>
          <p:cNvPr id="5" name="コンテンツ プレースホルダー 2">
            <a:extLst>
              <a:ext uri="{FF2B5EF4-FFF2-40B4-BE49-F238E27FC236}">
                <a16:creationId xmlns:a16="http://schemas.microsoft.com/office/drawing/2014/main" id="{A0181188-6883-C480-4120-BABD8224013B}"/>
              </a:ext>
            </a:extLst>
          </p:cNvPr>
          <p:cNvSpPr>
            <a:spLocks noGrp="1"/>
          </p:cNvSpPr>
          <p:nvPr>
            <p:ph idx="1"/>
          </p:nvPr>
        </p:nvSpPr>
        <p:spPr>
          <a:xfrm>
            <a:off x="1386155" y="5178993"/>
            <a:ext cx="7131121" cy="1542481"/>
          </a:xfrm>
        </p:spPr>
        <p:txBody>
          <a:bodyPr>
            <a:noAutofit/>
          </a:bodyPr>
          <a:lstStyle/>
          <a:p>
            <a:pPr algn="just"/>
            <a:r>
              <a:rPr kumimoji="1" lang="ja-JP" altLang="en-US" dirty="0">
                <a:latin typeface="メイリオ" panose="020B0604030504040204" pitchFamily="50" charset="-128"/>
                <a:ea typeface="メイリオ" panose="020B0604030504040204" pitchFamily="50" charset="-128"/>
              </a:rPr>
              <a:t>感情強度を連続的に表す</a:t>
            </a:r>
            <a:endParaRPr lang="en-US" altLang="ja-JP" dirty="0"/>
          </a:p>
          <a:p>
            <a:pPr lvl="1" algn="just"/>
            <a:r>
              <a:rPr lang="en-US" altLang="ja-JP" dirty="0">
                <a:latin typeface="メイリオ" panose="020B0604030504040204" pitchFamily="50" charset="-128"/>
                <a:ea typeface="メイリオ" panose="020B0604030504040204" pitchFamily="50" charset="-128"/>
              </a:rPr>
              <a:t>MAE:0.220 R2:0.766</a:t>
            </a:r>
          </a:p>
          <a:p>
            <a:pPr lvl="1" algn="just"/>
            <a:r>
              <a:rPr lang="ja-JP" altLang="en-US" dirty="0">
                <a:latin typeface="メイリオ" panose="020B0604030504040204" pitchFamily="50" charset="-128"/>
                <a:ea typeface="メイリオ" panose="020B0604030504040204" pitchFamily="50" charset="-128"/>
              </a:rPr>
              <a:t>単純なモデルが最も精度が高かった</a:t>
            </a:r>
            <a:endParaRPr lang="en-US" altLang="ja-JP" dirty="0">
              <a:latin typeface="メイリオ" panose="020B0604030504040204" pitchFamily="50" charset="-128"/>
              <a:ea typeface="メイリオ" panose="020B0604030504040204" pitchFamily="50" charset="-128"/>
            </a:endParaRPr>
          </a:p>
          <a:p>
            <a:pPr marL="457200" lvl="1" indent="0" algn="just">
              <a:buNone/>
            </a:pP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grpSp>
        <p:nvGrpSpPr>
          <p:cNvPr id="6" name="グループ化 5">
            <a:extLst>
              <a:ext uri="{FF2B5EF4-FFF2-40B4-BE49-F238E27FC236}">
                <a16:creationId xmlns:a16="http://schemas.microsoft.com/office/drawing/2014/main" id="{5E9165D8-0813-7B2B-E659-3FD2A12872FC}"/>
              </a:ext>
            </a:extLst>
          </p:cNvPr>
          <p:cNvGrpSpPr/>
          <p:nvPr/>
        </p:nvGrpSpPr>
        <p:grpSpPr>
          <a:xfrm>
            <a:off x="2293937" y="1280961"/>
            <a:ext cx="7162800" cy="3595462"/>
            <a:chOff x="6096000" y="3802149"/>
            <a:chExt cx="6008914" cy="2690726"/>
          </a:xfrm>
        </p:grpSpPr>
        <p:pic>
          <p:nvPicPr>
            <p:cNvPr id="7" name="図 6" descr="ダイアグラム&#10;&#10;自動的に生成された説明">
              <a:extLst>
                <a:ext uri="{FF2B5EF4-FFF2-40B4-BE49-F238E27FC236}">
                  <a16:creationId xmlns:a16="http://schemas.microsoft.com/office/drawing/2014/main" id="{6E7284AD-B1A3-AED3-E7F6-0EF9A6431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02149"/>
              <a:ext cx="5412815" cy="2094960"/>
            </a:xfrm>
            <a:prstGeom prst="rect">
              <a:avLst/>
            </a:prstGeom>
          </p:spPr>
        </p:pic>
        <p:sp>
          <p:nvSpPr>
            <p:cNvPr id="8" name="テキスト ボックス 7">
              <a:extLst>
                <a:ext uri="{FF2B5EF4-FFF2-40B4-BE49-F238E27FC236}">
                  <a16:creationId xmlns:a16="http://schemas.microsoft.com/office/drawing/2014/main" id="{303FD3C7-1D62-76DC-AE56-123756D7BD2E}"/>
                </a:ext>
              </a:extLst>
            </p:cNvPr>
            <p:cNvSpPr txBox="1"/>
            <p:nvPr/>
          </p:nvSpPr>
          <p:spPr>
            <a:xfrm>
              <a:off x="6547756" y="6123543"/>
              <a:ext cx="5339443" cy="369332"/>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図：</a:t>
              </a:r>
              <a:r>
                <a:rPr kumimoji="1" lang="en-US" altLang="ja-JP">
                  <a:latin typeface="メイリオ" panose="020B0604030504040204" pitchFamily="50" charset="-128"/>
                  <a:ea typeface="メイリオ" panose="020B0604030504040204" pitchFamily="50" charset="-128"/>
                </a:rPr>
                <a:t> https://zero2one.jp/ai-word/finetuning/</a:t>
              </a:r>
              <a:endParaRPr kumimoji="1" lang="ja-JP" altLang="en-US">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8C0A6E7-47F9-4763-B288-174E006DACDB}"/>
                </a:ext>
              </a:extLst>
            </p:cNvPr>
            <p:cNvSpPr txBox="1"/>
            <p:nvPr/>
          </p:nvSpPr>
          <p:spPr>
            <a:xfrm>
              <a:off x="11190514" y="5301343"/>
              <a:ext cx="914400" cy="369332"/>
            </a:xfrm>
            <a:prstGeom prst="rect">
              <a:avLst/>
            </a:prstGeom>
            <a:solidFill>
              <a:srgbClr val="92D050"/>
            </a:solidFill>
            <a:ln>
              <a:solidFill>
                <a:srgbClr val="92D050"/>
              </a:solidFill>
            </a:ln>
          </p:spPr>
          <p:txBody>
            <a:bodyPr wrap="square" rtlCol="0">
              <a:spAutoFit/>
            </a:bodyPr>
            <a:lstStyle/>
            <a:p>
              <a:r>
                <a:rPr kumimoji="1" lang="en-US" altLang="ja-JP" err="1"/>
                <a:t>Wrime</a:t>
              </a:r>
              <a:endParaRPr kumimoji="1" lang="ja-JP" altLang="en-US"/>
            </a:p>
          </p:txBody>
        </p:sp>
        <p:sp>
          <p:nvSpPr>
            <p:cNvPr id="10" name="テキスト ボックス 9">
              <a:extLst>
                <a:ext uri="{FF2B5EF4-FFF2-40B4-BE49-F238E27FC236}">
                  <a16:creationId xmlns:a16="http://schemas.microsoft.com/office/drawing/2014/main" id="{133CA223-1630-F759-49B3-ADFA91C7D13F}"/>
                </a:ext>
              </a:extLst>
            </p:cNvPr>
            <p:cNvSpPr txBox="1"/>
            <p:nvPr/>
          </p:nvSpPr>
          <p:spPr>
            <a:xfrm>
              <a:off x="11081657" y="4504439"/>
              <a:ext cx="1023257" cy="276396"/>
            </a:xfrm>
            <a:prstGeom prst="rect">
              <a:avLst/>
            </a:prstGeom>
            <a:solidFill>
              <a:srgbClr val="00B0F0"/>
            </a:solidFill>
            <a:ln>
              <a:solidFill>
                <a:srgbClr val="00B0F0"/>
              </a:solidFill>
            </a:ln>
          </p:spPr>
          <p:txBody>
            <a:bodyPr wrap="square" rtlCol="0">
              <a:spAutoFit/>
            </a:bodyPr>
            <a:lstStyle/>
            <a:p>
              <a:r>
                <a:rPr lang="en-US" altLang="ja-JP"/>
                <a:t>Tohokuv3</a:t>
              </a:r>
              <a:endParaRPr kumimoji="1" lang="ja-JP" altLang="en-US"/>
            </a:p>
          </p:txBody>
        </p:sp>
      </p:grpSp>
      <p:sp>
        <p:nvSpPr>
          <p:cNvPr id="3" name="スライド番号プレースホルダー 2">
            <a:extLst>
              <a:ext uri="{FF2B5EF4-FFF2-40B4-BE49-F238E27FC236}">
                <a16:creationId xmlns:a16="http://schemas.microsoft.com/office/drawing/2014/main" id="{23AF11D8-4383-C3A4-2789-4031B7996DE7}"/>
              </a:ext>
            </a:extLst>
          </p:cNvPr>
          <p:cNvSpPr>
            <a:spLocks noGrp="1"/>
          </p:cNvSpPr>
          <p:nvPr>
            <p:ph type="sldNum" sz="quarter" idx="12"/>
          </p:nvPr>
        </p:nvSpPr>
        <p:spPr/>
        <p:txBody>
          <a:bodyPr/>
          <a:lstStyle/>
          <a:p>
            <a:fld id="{89C7EBDD-4667-45BA-9CA7-CF6F054EBD43}" type="slidenum">
              <a:rPr lang="ja-JP" altLang="en-US" smtClean="0"/>
              <a:pPr/>
              <a:t>48</a:t>
            </a:fld>
            <a:endParaRPr lang="ja-JP" altLang="en-US" dirty="0"/>
          </a:p>
        </p:txBody>
      </p:sp>
      <p:sp>
        <p:nvSpPr>
          <p:cNvPr id="11" name="テキスト ボックス 10">
            <a:extLst>
              <a:ext uri="{FF2B5EF4-FFF2-40B4-BE49-F238E27FC236}">
                <a16:creationId xmlns:a16="http://schemas.microsoft.com/office/drawing/2014/main" id="{8A685EBB-F6C9-9E7D-3E06-D1F44CCAEE5D}"/>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207510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テーブル&#10;&#10;AI によって生成されたコンテンツは間違っている可能性があります。">
            <a:extLst>
              <a:ext uri="{FF2B5EF4-FFF2-40B4-BE49-F238E27FC236}">
                <a16:creationId xmlns:a16="http://schemas.microsoft.com/office/drawing/2014/main" id="{328A5311-C1E1-E48E-DF70-D80C8F009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794" y="3101001"/>
            <a:ext cx="3535264" cy="2912061"/>
          </a:xfrm>
          <a:prstGeom prst="rect">
            <a:avLst/>
          </a:prstGeom>
        </p:spPr>
      </p:pic>
      <p:sp>
        <p:nvSpPr>
          <p:cNvPr id="2" name="タイトル 1">
            <a:extLst>
              <a:ext uri="{FF2B5EF4-FFF2-40B4-BE49-F238E27FC236}">
                <a16:creationId xmlns:a16="http://schemas.microsoft.com/office/drawing/2014/main" id="{275338C4-6F21-2685-9C49-CE0AA664BF1B}"/>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楽曲分類</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クラスターの遷移図</a:t>
            </a:r>
            <a:endParaRPr kumimoji="1" lang="ja-JP" altLang="en-US" dirty="0"/>
          </a:p>
        </p:txBody>
      </p:sp>
      <p:pic>
        <p:nvPicPr>
          <p:cNvPr id="5" name="コンテンツ プレースホルダー 4" descr="テーブル&#10;&#10;自動的に生成された説明">
            <a:extLst>
              <a:ext uri="{FF2B5EF4-FFF2-40B4-BE49-F238E27FC236}">
                <a16:creationId xmlns:a16="http://schemas.microsoft.com/office/drawing/2014/main" id="{B9CF51AB-B38E-CC52-56E3-9827834BD7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17" y="2300968"/>
            <a:ext cx="3422639" cy="2256064"/>
          </a:xfrm>
          <a:ln>
            <a:solidFill>
              <a:schemeClr val="tx1"/>
            </a:solidFill>
          </a:ln>
        </p:spPr>
      </p:pic>
      <p:sp>
        <p:nvSpPr>
          <p:cNvPr id="8" name="テキスト ボックス 7">
            <a:extLst>
              <a:ext uri="{FF2B5EF4-FFF2-40B4-BE49-F238E27FC236}">
                <a16:creationId xmlns:a16="http://schemas.microsoft.com/office/drawing/2014/main" id="{C17A1579-8282-464A-20AC-21CA0CDCF61D}"/>
              </a:ext>
            </a:extLst>
          </p:cNvPr>
          <p:cNvSpPr txBox="1"/>
          <p:nvPr/>
        </p:nvSpPr>
        <p:spPr>
          <a:xfrm>
            <a:off x="1885948" y="1917281"/>
            <a:ext cx="1393371"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履歴データ</a:t>
            </a:r>
          </a:p>
        </p:txBody>
      </p:sp>
      <p:sp>
        <p:nvSpPr>
          <p:cNvPr id="9" name="フリーフォーム: 図形 8">
            <a:extLst>
              <a:ext uri="{FF2B5EF4-FFF2-40B4-BE49-F238E27FC236}">
                <a16:creationId xmlns:a16="http://schemas.microsoft.com/office/drawing/2014/main" id="{6483FAC2-E7A1-DDA5-CED8-75100A1A320D}"/>
              </a:ext>
            </a:extLst>
          </p:cNvPr>
          <p:cNvSpPr/>
          <p:nvPr/>
        </p:nvSpPr>
        <p:spPr>
          <a:xfrm>
            <a:off x="3782785" y="1957680"/>
            <a:ext cx="5885197" cy="1621562"/>
          </a:xfrm>
          <a:custGeom>
            <a:avLst/>
            <a:gdLst>
              <a:gd name="connsiteX0" fmla="*/ 0 w 5954486"/>
              <a:gd name="connsiteY0" fmla="*/ 321366 h 1671195"/>
              <a:gd name="connsiteX1" fmla="*/ 4386943 w 5954486"/>
              <a:gd name="connsiteY1" fmla="*/ 92766 h 1671195"/>
              <a:gd name="connsiteX2" fmla="*/ 5954486 w 5954486"/>
              <a:gd name="connsiteY2" fmla="*/ 1671195 h 1671195"/>
              <a:gd name="connsiteX3" fmla="*/ 5954486 w 5954486"/>
              <a:gd name="connsiteY3" fmla="*/ 1671195 h 1671195"/>
            </a:gdLst>
            <a:ahLst/>
            <a:cxnLst>
              <a:cxn ang="0">
                <a:pos x="connsiteX0" y="connsiteY0"/>
              </a:cxn>
              <a:cxn ang="0">
                <a:pos x="connsiteX1" y="connsiteY1"/>
              </a:cxn>
              <a:cxn ang="0">
                <a:pos x="connsiteX2" y="connsiteY2"/>
              </a:cxn>
              <a:cxn ang="0">
                <a:pos x="connsiteX3" y="connsiteY3"/>
              </a:cxn>
            </a:cxnLst>
            <a:rect l="l" t="t" r="r" b="b"/>
            <a:pathLst>
              <a:path w="5954486" h="1671195">
                <a:moveTo>
                  <a:pt x="0" y="321366"/>
                </a:moveTo>
                <a:cubicBezTo>
                  <a:pt x="1697264" y="94580"/>
                  <a:pt x="3394529" y="-132205"/>
                  <a:pt x="4386943" y="92766"/>
                </a:cubicBezTo>
                <a:cubicBezTo>
                  <a:pt x="5379357" y="317737"/>
                  <a:pt x="5954486" y="1671195"/>
                  <a:pt x="5954486" y="1671195"/>
                </a:cubicBezTo>
                <a:lnTo>
                  <a:pt x="5954486" y="1671195"/>
                </a:lnTo>
              </a:path>
            </a:pathLst>
          </a:cu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754975C3-1936-CC6F-4DCC-8F0B0BB59C6D}"/>
              </a:ext>
            </a:extLst>
          </p:cNvPr>
          <p:cNvSpPr/>
          <p:nvPr/>
        </p:nvSpPr>
        <p:spPr>
          <a:xfrm>
            <a:off x="8414658" y="2088776"/>
            <a:ext cx="2013504" cy="1490466"/>
          </a:xfrm>
          <a:custGeom>
            <a:avLst/>
            <a:gdLst>
              <a:gd name="connsiteX0" fmla="*/ 0 w 2242458"/>
              <a:gd name="connsiteY0" fmla="*/ 53551 h 1490465"/>
              <a:gd name="connsiteX1" fmla="*/ 1436915 w 2242458"/>
              <a:gd name="connsiteY1" fmla="*/ 173293 h 1490465"/>
              <a:gd name="connsiteX2" fmla="*/ 2242458 w 2242458"/>
              <a:gd name="connsiteY2" fmla="*/ 1490465 h 1490465"/>
              <a:gd name="connsiteX3" fmla="*/ 2242458 w 2242458"/>
              <a:gd name="connsiteY3" fmla="*/ 1490465 h 1490465"/>
              <a:gd name="connsiteX4" fmla="*/ 2242458 w 2242458"/>
              <a:gd name="connsiteY4" fmla="*/ 1490465 h 1490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2458" h="1490465">
                <a:moveTo>
                  <a:pt x="0" y="53551"/>
                </a:moveTo>
                <a:cubicBezTo>
                  <a:pt x="531586" y="-6321"/>
                  <a:pt x="1063172" y="-66193"/>
                  <a:pt x="1436915" y="173293"/>
                </a:cubicBezTo>
                <a:cubicBezTo>
                  <a:pt x="1810658" y="412779"/>
                  <a:pt x="2242458" y="1490465"/>
                  <a:pt x="2242458" y="1490465"/>
                </a:cubicBezTo>
                <a:lnTo>
                  <a:pt x="2242458" y="1490465"/>
                </a:lnTo>
                <a:lnTo>
                  <a:pt x="2242458" y="1490465"/>
                </a:lnTo>
              </a:path>
            </a:pathLst>
          </a:cu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D33904-BF21-57A1-AED0-5E196746E57A}"/>
              </a:ext>
            </a:extLst>
          </p:cNvPr>
          <p:cNvSpPr txBox="1"/>
          <p:nvPr/>
        </p:nvSpPr>
        <p:spPr>
          <a:xfrm>
            <a:off x="8198426" y="2698765"/>
            <a:ext cx="1872343" cy="369332"/>
          </a:xfrm>
          <a:prstGeom prst="rect">
            <a:avLst/>
          </a:prstGeom>
          <a:solidFill>
            <a:schemeClr val="bg1"/>
          </a:solidFill>
          <a:ln>
            <a:solidFill>
              <a:schemeClr val="tx1"/>
            </a:solidFill>
          </a:ln>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データの平均値</a:t>
            </a:r>
          </a:p>
        </p:txBody>
      </p:sp>
      <p:sp>
        <p:nvSpPr>
          <p:cNvPr id="4" name="テキスト ボックス 3">
            <a:extLst>
              <a:ext uri="{FF2B5EF4-FFF2-40B4-BE49-F238E27FC236}">
                <a16:creationId xmlns:a16="http://schemas.microsoft.com/office/drawing/2014/main" id="{291EBB75-01E5-D92E-7960-325B58415E98}"/>
              </a:ext>
            </a:extLst>
          </p:cNvPr>
          <p:cNvSpPr txBox="1"/>
          <p:nvPr/>
        </p:nvSpPr>
        <p:spPr>
          <a:xfrm>
            <a:off x="871317" y="4812733"/>
            <a:ext cx="6115084" cy="1569660"/>
          </a:xfrm>
          <a:prstGeom prst="rect">
            <a:avLst/>
          </a:prstGeom>
          <a:noFill/>
          <a:ln>
            <a:solidFill>
              <a:schemeClr val="tx1"/>
            </a:solidFill>
          </a:ln>
        </p:spPr>
        <p:txBody>
          <a:bodyPr wrap="square">
            <a:spAutoFit/>
          </a:bodyPr>
          <a:lstStyle/>
          <a:p>
            <a:r>
              <a:rPr lang="ja-JP" altLang="en-US" sz="2400" dirty="0">
                <a:latin typeface="メイリオ" panose="020B0604030504040204" pitchFamily="50" charset="-128"/>
                <a:ea typeface="メイリオ" panose="020B0604030504040204" pitchFamily="50" charset="-128"/>
              </a:rPr>
              <a:t>・データを履歴に保存</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・エルボー法による分類数の自動計算</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・標準化、</a:t>
            </a:r>
            <a:r>
              <a:rPr lang="en-US" altLang="ja-JP" sz="2400" dirty="0">
                <a:latin typeface="メイリオ" panose="020B0604030504040204" pitchFamily="50" charset="-128"/>
                <a:ea typeface="メイリオ" panose="020B0604030504040204" pitchFamily="50" charset="-128"/>
              </a:rPr>
              <a:t>PCA </a:t>
            </a:r>
            <a:r>
              <a:rPr lang="ja-JP" altLang="en-US" sz="2400" dirty="0">
                <a:latin typeface="メイリオ" panose="020B0604030504040204" pitchFamily="50" charset="-128"/>
                <a:ea typeface="メイリオ" panose="020B0604030504040204" pitchFamily="50" charset="-128"/>
              </a:rPr>
              <a:t>（サイト掲載時は逆変換）</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・その他特徴量エンジニアリング</a:t>
            </a:r>
          </a:p>
        </p:txBody>
      </p:sp>
      <p:sp>
        <p:nvSpPr>
          <p:cNvPr id="3" name="テキスト ボックス 2">
            <a:extLst>
              <a:ext uri="{FF2B5EF4-FFF2-40B4-BE49-F238E27FC236}">
                <a16:creationId xmlns:a16="http://schemas.microsoft.com/office/drawing/2014/main" id="{7DC65C0E-7B8F-C7A6-B472-DFDA26763D3D}"/>
              </a:ext>
            </a:extLst>
          </p:cNvPr>
          <p:cNvSpPr txBox="1"/>
          <p:nvPr/>
        </p:nvSpPr>
        <p:spPr>
          <a:xfrm>
            <a:off x="5849940" y="2693659"/>
            <a:ext cx="1843124" cy="369332"/>
          </a:xfrm>
          <a:prstGeom prst="rect">
            <a:avLst/>
          </a:prstGeom>
          <a:noFill/>
          <a:ln>
            <a:solidFill>
              <a:schemeClr val="tx1"/>
            </a:solidFill>
          </a:ln>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clusters.html</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2371E2C5-4224-11AB-C73D-B5BCDC57D9E4}"/>
              </a:ext>
            </a:extLst>
          </p:cNvPr>
          <p:cNvSpPr>
            <a:spLocks noGrp="1"/>
          </p:cNvSpPr>
          <p:nvPr>
            <p:ph type="sldNum" sz="quarter" idx="12"/>
          </p:nvPr>
        </p:nvSpPr>
        <p:spPr/>
        <p:txBody>
          <a:bodyPr/>
          <a:lstStyle/>
          <a:p>
            <a:fld id="{89C7EBDD-4667-45BA-9CA7-CF6F054EBD43}" type="slidenum">
              <a:rPr lang="ja-JP" altLang="en-US" smtClean="0"/>
              <a:pPr/>
              <a:t>49</a:t>
            </a:fld>
            <a:endParaRPr lang="ja-JP" altLang="en-US" dirty="0"/>
          </a:p>
        </p:txBody>
      </p:sp>
      <p:sp>
        <p:nvSpPr>
          <p:cNvPr id="14" name="テキスト ボックス 13">
            <a:extLst>
              <a:ext uri="{FF2B5EF4-FFF2-40B4-BE49-F238E27FC236}">
                <a16:creationId xmlns:a16="http://schemas.microsoft.com/office/drawing/2014/main" id="{EB07F2F8-7ABF-6C6B-6FE0-522174A07201}"/>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1964888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9853" y="234057"/>
            <a:ext cx="11275829" cy="685342"/>
          </a:xfrm>
        </p:spPr>
        <p:txBody>
          <a:bodyPr>
            <a:noAutofit/>
          </a:bodyPr>
          <a:lstStyle/>
          <a:p>
            <a:r>
              <a:rPr lang="en-US" altLang="ja-JP" sz="2800" dirty="0">
                <a:latin typeface="メイリオ" panose="020B0604030504040204" pitchFamily="50" charset="-128"/>
                <a:ea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音楽の隠れ家</a:t>
            </a:r>
            <a:r>
              <a:rPr lang="en-US" altLang="ja-JP" sz="2800" dirty="0">
                <a:latin typeface="メイリオ" panose="020B0604030504040204" pitchFamily="50" charset="-128"/>
                <a:ea typeface="メイリオ" panose="020B0604030504040204" pitchFamily="50" charset="-128"/>
              </a:rPr>
              <a:t>』 (2)</a:t>
            </a:r>
            <a:endParaRPr kumimoji="1" lang="ja-JP" altLang="en-US" sz="2800"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559617909"/>
              </p:ext>
            </p:extLst>
          </p:nvPr>
        </p:nvGraphicFramePr>
        <p:xfrm>
          <a:off x="458085" y="1278937"/>
          <a:ext cx="11275830" cy="4985973"/>
        </p:xfrm>
        <a:graphic>
          <a:graphicData uri="http://schemas.openxmlformats.org/drawingml/2006/table">
            <a:tbl>
              <a:tblPr firstRow="1" bandRow="1">
                <a:tableStyleId>{5C22544A-7EE6-4342-B048-85BDC9FD1C3A}</a:tableStyleId>
              </a:tblPr>
              <a:tblGrid>
                <a:gridCol w="3758610">
                  <a:extLst>
                    <a:ext uri="{9D8B030D-6E8A-4147-A177-3AD203B41FA5}">
                      <a16:colId xmlns:a16="http://schemas.microsoft.com/office/drawing/2014/main" val="3112758082"/>
                    </a:ext>
                  </a:extLst>
                </a:gridCol>
                <a:gridCol w="3758610">
                  <a:extLst>
                    <a:ext uri="{9D8B030D-6E8A-4147-A177-3AD203B41FA5}">
                      <a16:colId xmlns:a16="http://schemas.microsoft.com/office/drawing/2014/main" val="4082108189"/>
                    </a:ext>
                  </a:extLst>
                </a:gridCol>
                <a:gridCol w="3758610">
                  <a:extLst>
                    <a:ext uri="{9D8B030D-6E8A-4147-A177-3AD203B41FA5}">
                      <a16:colId xmlns:a16="http://schemas.microsoft.com/office/drawing/2014/main" val="2532479867"/>
                    </a:ext>
                  </a:extLst>
                </a:gridCol>
              </a:tblGrid>
              <a:tr h="1162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「再生傾向分析」</a:t>
                      </a:r>
                      <a:endParaRPr kumimoji="1" lang="en-US" altLang="ja-JP" sz="20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エルボー法</a:t>
                      </a:r>
                      <a:r>
                        <a:rPr kumimoji="1" lang="en-US" altLang="ja-JP" sz="1800" b="0" dirty="0">
                          <a:latin typeface="メイリオ" panose="020B0604030504040204" pitchFamily="50" charset="-128"/>
                          <a:ea typeface="メイリオ" panose="020B0604030504040204" pitchFamily="50" charset="-128"/>
                        </a:rPr>
                        <a:t>+k-means</a:t>
                      </a:r>
                      <a:r>
                        <a:rPr kumimoji="1" lang="ja-JP" altLang="en-US" sz="1800" b="0" dirty="0">
                          <a:latin typeface="メイリオ" panose="020B0604030504040204" pitchFamily="50" charset="-128"/>
                          <a:ea typeface="メイリオ" panose="020B0604030504040204" pitchFamily="50" charset="-128"/>
                        </a:rPr>
                        <a:t>法を用いて再生履歴データからレコメンド</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メイリオ" panose="020B0604030504040204" pitchFamily="50" charset="-128"/>
                          <a:ea typeface="メイリオ" panose="020B0604030504040204" pitchFamily="50" charset="-128"/>
                        </a:rPr>
                        <a:t>分析結果</a:t>
                      </a:r>
                      <a:endParaRPr kumimoji="1" lang="en-US" altLang="ja-JP" sz="2000" b="1"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再生履歴からユーザーの聴く曲の特徴をグループ分け</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グループ名は「旋律の環」</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r>
                        <a:rPr kumimoji="1" lang="ja-JP" altLang="en-US" sz="2000" b="1" dirty="0">
                          <a:latin typeface="メイリオ" panose="020B0604030504040204" pitchFamily="50" charset="-128"/>
                          <a:ea typeface="メイリオ" panose="020B0604030504040204" pitchFamily="50" charset="-128"/>
                        </a:rPr>
                        <a:t>おすすめ</a:t>
                      </a:r>
                      <a:endParaRPr kumimoji="1" lang="en-US" altLang="ja-JP" sz="2000" b="1" dirty="0">
                        <a:latin typeface="メイリオ" panose="020B0604030504040204" pitchFamily="50" charset="-128"/>
                        <a:ea typeface="メイリオ" panose="020B0604030504040204" pitchFamily="50" charset="-128"/>
                      </a:endParaRPr>
                    </a:p>
                    <a:p>
                      <a:r>
                        <a:rPr kumimoji="1" lang="ja-JP" altLang="en-US" sz="1800" b="0" dirty="0">
                          <a:latin typeface="メイリオ" panose="020B0604030504040204" pitchFamily="50" charset="-128"/>
                          <a:ea typeface="メイリオ" panose="020B0604030504040204" pitchFamily="50" charset="-128"/>
                        </a:rPr>
                        <a:t>左図の「旋律の環」を押すと、各グループ内のデータと似た傾向にある曲を掲載</a:t>
                      </a:r>
                      <a:endParaRPr kumimoji="1" lang="en-US" altLang="ja-JP" sz="18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22040093"/>
                  </a:ext>
                </a:extLst>
              </a:tr>
              <a:tr h="376677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4" name="スライド番号プレースホルダー 3">
            <a:extLst>
              <a:ext uri="{FF2B5EF4-FFF2-40B4-BE49-F238E27FC236}">
                <a16:creationId xmlns:a16="http://schemas.microsoft.com/office/drawing/2014/main" id="{90980D69-7573-98A2-F575-FFA4927CB14B}"/>
              </a:ext>
            </a:extLst>
          </p:cNvPr>
          <p:cNvSpPr>
            <a:spLocks noGrp="1"/>
          </p:cNvSpPr>
          <p:nvPr>
            <p:ph type="sldNum" sz="quarter" idx="12"/>
          </p:nvPr>
        </p:nvSpPr>
        <p:spPr/>
        <p:txBody>
          <a:bodyPr/>
          <a:lstStyle/>
          <a:p>
            <a:fld id="{89C7EBDD-4667-45BA-9CA7-CF6F054EBD43}" type="slidenum">
              <a:rPr lang="ja-JP" altLang="en-US" smtClean="0"/>
              <a:pPr/>
              <a:t>5</a:t>
            </a:fld>
            <a:endParaRPr lang="ja-JP" altLang="en-US" dirty="0"/>
          </a:p>
        </p:txBody>
      </p:sp>
      <p:pic>
        <p:nvPicPr>
          <p:cNvPr id="5" name="図 4"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6986BF28-A564-0D6C-CBF4-AEB3B7690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83" y="2599362"/>
            <a:ext cx="3055871" cy="3542033"/>
          </a:xfrm>
          <a:prstGeom prst="rect">
            <a:avLst/>
          </a:prstGeom>
        </p:spPr>
      </p:pic>
      <p:sp>
        <p:nvSpPr>
          <p:cNvPr id="7" name="正方形/長方形 6">
            <a:extLst>
              <a:ext uri="{FF2B5EF4-FFF2-40B4-BE49-F238E27FC236}">
                <a16:creationId xmlns:a16="http://schemas.microsoft.com/office/drawing/2014/main" id="{5D2184AF-C89A-79C2-C8AF-280CC1BA8CDA}"/>
              </a:ext>
            </a:extLst>
          </p:cNvPr>
          <p:cNvSpPr/>
          <p:nvPr/>
        </p:nvSpPr>
        <p:spPr>
          <a:xfrm>
            <a:off x="1732962" y="4834445"/>
            <a:ext cx="1155712" cy="196656"/>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pic>
        <p:nvPicPr>
          <p:cNvPr id="12" name="図 11" descr="テーブル&#10;&#10;AI によって生成されたコンテンツは間違っている可能性があります。">
            <a:extLst>
              <a:ext uri="{FF2B5EF4-FFF2-40B4-BE49-F238E27FC236}">
                <a16:creationId xmlns:a16="http://schemas.microsoft.com/office/drawing/2014/main" id="{DC6C79E8-8D1C-C55F-E75C-9F8660C99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368" y="2900821"/>
            <a:ext cx="3535264" cy="2912061"/>
          </a:xfrm>
          <a:prstGeom prst="rect">
            <a:avLst/>
          </a:prstGeom>
        </p:spPr>
      </p:pic>
      <p:sp>
        <p:nvSpPr>
          <p:cNvPr id="8" name="正方形/長方形 7">
            <a:extLst>
              <a:ext uri="{FF2B5EF4-FFF2-40B4-BE49-F238E27FC236}">
                <a16:creationId xmlns:a16="http://schemas.microsoft.com/office/drawing/2014/main" id="{72D80AE2-1463-921A-A2B6-2939E9489C6E}"/>
              </a:ext>
            </a:extLst>
          </p:cNvPr>
          <p:cNvSpPr/>
          <p:nvPr/>
        </p:nvSpPr>
        <p:spPr>
          <a:xfrm>
            <a:off x="6345501" y="3421213"/>
            <a:ext cx="1323608" cy="3111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18" name="二等辺三角形 17">
            <a:extLst>
              <a:ext uri="{FF2B5EF4-FFF2-40B4-BE49-F238E27FC236}">
                <a16:creationId xmlns:a16="http://schemas.microsoft.com/office/drawing/2014/main" id="{FD8BAF84-A62D-3E7B-2F43-E3BF7668674A}"/>
              </a:ext>
            </a:extLst>
          </p:cNvPr>
          <p:cNvSpPr/>
          <p:nvPr/>
        </p:nvSpPr>
        <p:spPr>
          <a:xfrm rot="5400000">
            <a:off x="4046374" y="4171384"/>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D9AAD7D4-CFD1-3E89-9ADB-EA9A8209A4D9}"/>
              </a:ext>
            </a:extLst>
          </p:cNvPr>
          <p:cNvSpPr/>
          <p:nvPr/>
        </p:nvSpPr>
        <p:spPr>
          <a:xfrm rot="5400000">
            <a:off x="7758615" y="4171384"/>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5A59EECC-DBA3-ADE6-F065-992BF37ADC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33" y="2599361"/>
            <a:ext cx="3154537" cy="3542033"/>
          </a:xfrm>
          <a:prstGeom prst="rect">
            <a:avLst/>
          </a:prstGeom>
        </p:spPr>
      </p:pic>
    </p:spTree>
    <p:extLst>
      <p:ext uri="{BB962C8B-B14F-4D97-AF65-F5344CB8AC3E}">
        <p14:creationId xmlns:p14="http://schemas.microsoft.com/office/powerpoint/2010/main" val="3510865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A1FCA-D9A4-DCC0-6A6A-3C7CEB8AB965}"/>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楽曲分類</a:t>
            </a:r>
            <a:r>
              <a:rPr lang="ja-JP" altLang="en-US">
                <a:latin typeface="メイリオ" panose="020B0604030504040204" pitchFamily="50" charset="-128"/>
                <a:ea typeface="メイリオ" panose="020B0604030504040204" pitchFamily="50" charset="-128"/>
              </a:rPr>
              <a:t>：楽曲分類</a:t>
            </a:r>
            <a:r>
              <a:rPr kumimoji="1" lang="ja-JP" altLang="en-US">
                <a:latin typeface="メイリオ" panose="020B0604030504040204" pitchFamily="50" charset="-128"/>
                <a:ea typeface="メイリオ" panose="020B0604030504040204" pitchFamily="50" charset="-128"/>
              </a:rPr>
              <a:t>の遷移図１</a:t>
            </a:r>
          </a:p>
        </p:txBody>
      </p:sp>
      <p:sp>
        <p:nvSpPr>
          <p:cNvPr id="25" name="テキスト ボックス 24">
            <a:extLst>
              <a:ext uri="{FF2B5EF4-FFF2-40B4-BE49-F238E27FC236}">
                <a16:creationId xmlns:a16="http://schemas.microsoft.com/office/drawing/2014/main" id="{E4F15D57-3D90-A0FD-9842-996429F2165C}"/>
              </a:ext>
            </a:extLst>
          </p:cNvPr>
          <p:cNvSpPr txBox="1"/>
          <p:nvPr/>
        </p:nvSpPr>
        <p:spPr>
          <a:xfrm>
            <a:off x="491982" y="3093288"/>
            <a:ext cx="553998" cy="3143125"/>
          </a:xfrm>
          <a:prstGeom prst="rect">
            <a:avLst/>
          </a:prstGeom>
          <a:noFill/>
          <a:ln>
            <a:solidFill>
              <a:schemeClr val="tx1"/>
            </a:solidFill>
          </a:ln>
        </p:spPr>
        <p:txBody>
          <a:bodyPr vert="eaVert"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あなたの再生傾向分析</a:t>
            </a:r>
          </a:p>
        </p:txBody>
      </p:sp>
      <p:sp>
        <p:nvSpPr>
          <p:cNvPr id="27" name="テキスト ボックス 26">
            <a:extLst>
              <a:ext uri="{FF2B5EF4-FFF2-40B4-BE49-F238E27FC236}">
                <a16:creationId xmlns:a16="http://schemas.microsoft.com/office/drawing/2014/main" id="{D5D2F69D-41FE-35D6-B704-9E7C08D4ED33}"/>
              </a:ext>
            </a:extLst>
          </p:cNvPr>
          <p:cNvSpPr txBox="1"/>
          <p:nvPr/>
        </p:nvSpPr>
        <p:spPr>
          <a:xfrm>
            <a:off x="6694929" y="5385878"/>
            <a:ext cx="738664" cy="1334598"/>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旋律の環３特徴量</a:t>
            </a:r>
            <a:endParaRPr lang="en-US" altLang="ja-JP"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7B3171BB-241C-AE7F-528A-C488FEE9E9A9}"/>
              </a:ext>
            </a:extLst>
          </p:cNvPr>
          <p:cNvSpPr txBox="1"/>
          <p:nvPr/>
        </p:nvSpPr>
        <p:spPr>
          <a:xfrm>
            <a:off x="6694929" y="3955198"/>
            <a:ext cx="738664" cy="1271891"/>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旋律の環２特徴量</a:t>
            </a:r>
            <a:endParaRPr lang="en-US" altLang="ja-JP"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D2560C04-FE77-448D-D2E0-B6BDBDAF2968}"/>
              </a:ext>
            </a:extLst>
          </p:cNvPr>
          <p:cNvSpPr txBox="1"/>
          <p:nvPr/>
        </p:nvSpPr>
        <p:spPr>
          <a:xfrm>
            <a:off x="6625680" y="2088247"/>
            <a:ext cx="807913" cy="1708162"/>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a:t>
            </a:r>
            <a:r>
              <a:rPr lang="en-US" altLang="ja-JP" dirty="0">
                <a:latin typeface="メイリオ" panose="020B0604030504040204" pitchFamily="50" charset="-128"/>
                <a:ea typeface="メイリオ" panose="020B0604030504040204" pitchFamily="50" charset="-128"/>
              </a:rPr>
              <a:t>1</a:t>
            </a:r>
          </a:p>
          <a:p>
            <a:r>
              <a:rPr lang="ja-JP" altLang="en-US" dirty="0">
                <a:latin typeface="メイリオ" panose="020B0604030504040204" pitchFamily="50" charset="-128"/>
                <a:ea typeface="メイリオ" panose="020B0604030504040204" pitchFamily="50" charset="-128"/>
              </a:rPr>
              <a:t>特徴量の平均値</a:t>
            </a:r>
            <a:endParaRPr kumimoji="1" lang="ja-JP" altLang="en-US"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BEC6607E-8210-799F-3462-E7D8048AF134}"/>
              </a:ext>
            </a:extLst>
          </p:cNvPr>
          <p:cNvSpPr txBox="1"/>
          <p:nvPr/>
        </p:nvSpPr>
        <p:spPr>
          <a:xfrm>
            <a:off x="10015578" y="2034563"/>
            <a:ext cx="807913" cy="1708162"/>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旋律の環１</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類似上位</a:t>
            </a:r>
            <a:r>
              <a:rPr lang="en-US" altLang="ja-JP" dirty="0">
                <a:latin typeface="メイリオ" panose="020B0604030504040204" pitchFamily="50" charset="-128"/>
                <a:ea typeface="メイリオ" panose="020B0604030504040204" pitchFamily="50" charset="-128"/>
              </a:rPr>
              <a:t>10</a:t>
            </a:r>
            <a:r>
              <a:rPr kumimoji="1" lang="ja-JP" altLang="en-US" dirty="0">
                <a:latin typeface="メイリオ" panose="020B0604030504040204" pitchFamily="50" charset="-128"/>
                <a:ea typeface="メイリオ" panose="020B0604030504040204" pitchFamily="50" charset="-128"/>
              </a:rPr>
              <a:t>曲</a:t>
            </a:r>
          </a:p>
        </p:txBody>
      </p:sp>
      <p:sp>
        <p:nvSpPr>
          <p:cNvPr id="33" name="テキスト ボックス 32">
            <a:extLst>
              <a:ext uri="{FF2B5EF4-FFF2-40B4-BE49-F238E27FC236}">
                <a16:creationId xmlns:a16="http://schemas.microsoft.com/office/drawing/2014/main" id="{98714A5B-9511-FC33-6934-10742F343304}"/>
              </a:ext>
            </a:extLst>
          </p:cNvPr>
          <p:cNvSpPr txBox="1"/>
          <p:nvPr/>
        </p:nvSpPr>
        <p:spPr>
          <a:xfrm>
            <a:off x="10084827" y="3959205"/>
            <a:ext cx="738664" cy="1239153"/>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旋律の環２類似</a:t>
            </a:r>
            <a:endParaRPr lang="en-US" altLang="ja-JP"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206FCD76-C39D-AF2F-FC62-B32A54057B36}"/>
              </a:ext>
            </a:extLst>
          </p:cNvPr>
          <p:cNvSpPr txBox="1"/>
          <p:nvPr/>
        </p:nvSpPr>
        <p:spPr>
          <a:xfrm>
            <a:off x="10084827" y="5385878"/>
            <a:ext cx="738664" cy="1239153"/>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旋律の環３</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類似</a:t>
            </a:r>
          </a:p>
        </p:txBody>
      </p:sp>
      <p:cxnSp>
        <p:nvCxnSpPr>
          <p:cNvPr id="38" name="直線矢印コネクタ 37">
            <a:extLst>
              <a:ext uri="{FF2B5EF4-FFF2-40B4-BE49-F238E27FC236}">
                <a16:creationId xmlns:a16="http://schemas.microsoft.com/office/drawing/2014/main" id="{BD081617-3BB1-FE93-BCBE-0F219509E4DC}"/>
              </a:ext>
            </a:extLst>
          </p:cNvPr>
          <p:cNvCxnSpPr>
            <a:cxnSpLocks/>
          </p:cNvCxnSpPr>
          <p:nvPr/>
        </p:nvCxnSpPr>
        <p:spPr>
          <a:xfrm>
            <a:off x="1057026" y="4583069"/>
            <a:ext cx="5340615" cy="8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0D19B6E9-B7C6-E8DE-7068-E8BE9D9592BC}"/>
              </a:ext>
            </a:extLst>
          </p:cNvPr>
          <p:cNvCxnSpPr>
            <a:cxnSpLocks/>
          </p:cNvCxnSpPr>
          <p:nvPr/>
        </p:nvCxnSpPr>
        <p:spPr>
          <a:xfrm>
            <a:off x="7743525" y="4566513"/>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C243D72-2D5F-DD96-D61F-C91FA9ECDE28}"/>
              </a:ext>
            </a:extLst>
          </p:cNvPr>
          <p:cNvCxnSpPr>
            <a:cxnSpLocks/>
          </p:cNvCxnSpPr>
          <p:nvPr/>
        </p:nvCxnSpPr>
        <p:spPr>
          <a:xfrm>
            <a:off x="4998181" y="3003171"/>
            <a:ext cx="16430" cy="29876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9BE61A45-C96F-AEE2-6E6C-CE2D0D9D362F}"/>
              </a:ext>
            </a:extLst>
          </p:cNvPr>
          <p:cNvCxnSpPr>
            <a:cxnSpLocks/>
          </p:cNvCxnSpPr>
          <p:nvPr/>
        </p:nvCxnSpPr>
        <p:spPr>
          <a:xfrm flipV="1">
            <a:off x="4998181" y="3008016"/>
            <a:ext cx="13994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線矢印コネクタ 49">
            <a:extLst>
              <a:ext uri="{FF2B5EF4-FFF2-40B4-BE49-F238E27FC236}">
                <a16:creationId xmlns:a16="http://schemas.microsoft.com/office/drawing/2014/main" id="{56687FD3-C58C-8412-98CC-F724CB4F35EE}"/>
              </a:ext>
            </a:extLst>
          </p:cNvPr>
          <p:cNvCxnSpPr>
            <a:cxnSpLocks/>
          </p:cNvCxnSpPr>
          <p:nvPr/>
        </p:nvCxnSpPr>
        <p:spPr>
          <a:xfrm>
            <a:off x="5014611" y="5990807"/>
            <a:ext cx="14241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a:extLst>
              <a:ext uri="{FF2B5EF4-FFF2-40B4-BE49-F238E27FC236}">
                <a16:creationId xmlns:a16="http://schemas.microsoft.com/office/drawing/2014/main" id="{412D4701-22F5-CB0C-81D0-6B531A407F4B}"/>
              </a:ext>
            </a:extLst>
          </p:cNvPr>
          <p:cNvSpPr txBox="1"/>
          <p:nvPr/>
        </p:nvSpPr>
        <p:spPr>
          <a:xfrm>
            <a:off x="1661544" y="5752024"/>
            <a:ext cx="3125277" cy="892552"/>
          </a:xfrm>
          <a:prstGeom prst="rect">
            <a:avLst/>
          </a:prstGeom>
          <a:noFill/>
          <a:ln>
            <a:solidFill>
              <a:schemeClr val="tx1"/>
            </a:solidFill>
          </a:ln>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分類数最適化</a:t>
            </a:r>
            <a:endParaRPr lang="en-US" altLang="ja-JP" sz="2400" dirty="0">
              <a:latin typeface="メイリオ" panose="020B0604030504040204" pitchFamily="50" charset="-128"/>
              <a:ea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rPr>
              <a:t>（エルボー法</a:t>
            </a:r>
            <a:r>
              <a:rPr lang="ja-JP" altLang="en-US" sz="2800" dirty="0">
                <a:latin typeface="メイリオ" panose="020B0604030504040204" pitchFamily="50" charset="-128"/>
                <a:ea typeface="メイリオ" panose="020B0604030504040204" pitchFamily="50" charset="-128"/>
              </a:rPr>
              <a:t>）</a:t>
            </a:r>
            <a:endParaRPr kumimoji="1" lang="ja-JP" altLang="en-US" sz="28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7BB3698-F1F3-0280-A1A7-9FADC47FDEB2}"/>
              </a:ext>
            </a:extLst>
          </p:cNvPr>
          <p:cNvSpPr txBox="1"/>
          <p:nvPr/>
        </p:nvSpPr>
        <p:spPr>
          <a:xfrm>
            <a:off x="6142699" y="1560126"/>
            <a:ext cx="1843124"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clusters.html</a:t>
            </a:r>
            <a:endParaRPr kumimoji="1" lang="ja-JP" altLang="en-US">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2D3F3754-704F-8CA4-E1AD-9D6FD90E07D5}"/>
              </a:ext>
            </a:extLst>
          </p:cNvPr>
          <p:cNvSpPr txBox="1"/>
          <p:nvPr/>
        </p:nvSpPr>
        <p:spPr>
          <a:xfrm>
            <a:off x="9497972" y="1556991"/>
            <a:ext cx="1843124"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Cluster_n.html</a:t>
            </a:r>
            <a:endParaRPr kumimoji="1" lang="ja-JP" altLang="en-US">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98B156DB-2347-1AEC-6D2F-0DD8AE7CB5C5}"/>
              </a:ext>
            </a:extLst>
          </p:cNvPr>
          <p:cNvSpPr txBox="1"/>
          <p:nvPr/>
        </p:nvSpPr>
        <p:spPr>
          <a:xfrm>
            <a:off x="438011" y="1560126"/>
            <a:ext cx="1917375" cy="369332"/>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indexhigh</a:t>
            </a:r>
            <a:r>
              <a:rPr kumimoji="1" lang="en-US" altLang="ja-JP">
                <a:latin typeface="メイリオ" panose="020B0604030504040204" pitchFamily="50" charset="-128"/>
                <a:ea typeface="メイリオ" panose="020B0604030504040204" pitchFamily="50" charset="-128"/>
              </a:rPr>
              <a:t>.html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7DC913AE-8090-5695-4E83-521FE7E8F0E7}"/>
              </a:ext>
            </a:extLst>
          </p:cNvPr>
          <p:cNvSpPr txBox="1"/>
          <p:nvPr/>
        </p:nvSpPr>
        <p:spPr>
          <a:xfrm>
            <a:off x="1193691" y="2479951"/>
            <a:ext cx="2455643" cy="461665"/>
          </a:xfrm>
          <a:prstGeom prst="rect">
            <a:avLst/>
          </a:prstGeom>
          <a:noFill/>
          <a:ln>
            <a:solidFill>
              <a:schemeClr val="tx1"/>
            </a:solidFill>
          </a:ln>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履歴読み込み</a:t>
            </a:r>
          </a:p>
        </p:txBody>
      </p:sp>
      <p:cxnSp>
        <p:nvCxnSpPr>
          <p:cNvPr id="10" name="直線矢印コネクタ 9">
            <a:extLst>
              <a:ext uri="{FF2B5EF4-FFF2-40B4-BE49-F238E27FC236}">
                <a16:creationId xmlns:a16="http://schemas.microsoft.com/office/drawing/2014/main" id="{FE28237E-9A21-6726-EF42-FED9F0542779}"/>
              </a:ext>
            </a:extLst>
          </p:cNvPr>
          <p:cNvCxnSpPr>
            <a:cxnSpLocks/>
          </p:cNvCxnSpPr>
          <p:nvPr/>
        </p:nvCxnSpPr>
        <p:spPr>
          <a:xfrm flipV="1">
            <a:off x="3207233" y="4630072"/>
            <a:ext cx="0" cy="10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A51A2334-59FD-4BF1-F085-179DBAB8C699}"/>
              </a:ext>
            </a:extLst>
          </p:cNvPr>
          <p:cNvCxnSpPr>
            <a:cxnSpLocks/>
          </p:cNvCxnSpPr>
          <p:nvPr/>
        </p:nvCxnSpPr>
        <p:spPr>
          <a:xfrm flipV="1">
            <a:off x="1941454" y="3133853"/>
            <a:ext cx="0" cy="1217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1C02A113-5315-1212-3506-5B54E4D7C1FE}"/>
              </a:ext>
            </a:extLst>
          </p:cNvPr>
          <p:cNvCxnSpPr>
            <a:cxnSpLocks/>
          </p:cNvCxnSpPr>
          <p:nvPr/>
        </p:nvCxnSpPr>
        <p:spPr>
          <a:xfrm>
            <a:off x="2355386" y="3133852"/>
            <a:ext cx="0" cy="1217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a:extLst>
              <a:ext uri="{FF2B5EF4-FFF2-40B4-BE49-F238E27FC236}">
                <a16:creationId xmlns:a16="http://schemas.microsoft.com/office/drawing/2014/main" id="{AF04B2AB-1D77-F5A9-B99E-1DB0AB8FD2D3}"/>
              </a:ext>
            </a:extLst>
          </p:cNvPr>
          <p:cNvCxnSpPr>
            <a:cxnSpLocks/>
          </p:cNvCxnSpPr>
          <p:nvPr/>
        </p:nvCxnSpPr>
        <p:spPr>
          <a:xfrm>
            <a:off x="7743525" y="3003171"/>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744A80D9-A791-9F5D-6E4A-F54866592CA9}"/>
              </a:ext>
            </a:extLst>
          </p:cNvPr>
          <p:cNvCxnSpPr>
            <a:cxnSpLocks/>
          </p:cNvCxnSpPr>
          <p:nvPr/>
        </p:nvCxnSpPr>
        <p:spPr>
          <a:xfrm>
            <a:off x="7743525" y="6005454"/>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B161CC59-CC58-4D22-7F42-AB04453EF773}"/>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lang="en-US" altLang="ja-JP">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5" name="スライド番号プレースホルダー 4">
            <a:extLst>
              <a:ext uri="{FF2B5EF4-FFF2-40B4-BE49-F238E27FC236}">
                <a16:creationId xmlns:a16="http://schemas.microsoft.com/office/drawing/2014/main" id="{620EEB46-59CD-C9EC-BDE0-F342E10B39EB}"/>
              </a:ext>
            </a:extLst>
          </p:cNvPr>
          <p:cNvSpPr>
            <a:spLocks noGrp="1"/>
          </p:cNvSpPr>
          <p:nvPr>
            <p:ph type="sldNum" sz="quarter" idx="12"/>
          </p:nvPr>
        </p:nvSpPr>
        <p:spPr/>
        <p:txBody>
          <a:bodyPr/>
          <a:lstStyle/>
          <a:p>
            <a:fld id="{89C7EBDD-4667-45BA-9CA7-CF6F054EBD43}" type="slidenum">
              <a:rPr lang="ja-JP" altLang="en-US" smtClean="0"/>
              <a:pPr/>
              <a:t>50</a:t>
            </a:fld>
            <a:endParaRPr lang="ja-JP" altLang="en-US" dirty="0"/>
          </a:p>
        </p:txBody>
      </p:sp>
    </p:spTree>
    <p:extLst>
      <p:ext uri="{BB962C8B-B14F-4D97-AF65-F5344CB8AC3E}">
        <p14:creationId xmlns:p14="http://schemas.microsoft.com/office/powerpoint/2010/main" val="1189669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 棒グラフ&#10;&#10;自動的に生成された説明">
            <a:extLst>
              <a:ext uri="{FF2B5EF4-FFF2-40B4-BE49-F238E27FC236}">
                <a16:creationId xmlns:a16="http://schemas.microsoft.com/office/drawing/2014/main" id="{755EC2FB-55F6-E5B4-813B-D55F79377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343" y="2066734"/>
            <a:ext cx="6315956" cy="2724530"/>
          </a:xfrm>
          <a:prstGeom prst="rect">
            <a:avLst/>
          </a:prstGeom>
        </p:spPr>
      </p:pic>
      <p:grpSp>
        <p:nvGrpSpPr>
          <p:cNvPr id="4" name="グループ化 3">
            <a:extLst>
              <a:ext uri="{FF2B5EF4-FFF2-40B4-BE49-F238E27FC236}">
                <a16:creationId xmlns:a16="http://schemas.microsoft.com/office/drawing/2014/main" id="{43824175-0451-7CB4-37EE-D1762C6C5C2E}"/>
              </a:ext>
            </a:extLst>
          </p:cNvPr>
          <p:cNvGrpSpPr/>
          <p:nvPr/>
        </p:nvGrpSpPr>
        <p:grpSpPr>
          <a:xfrm>
            <a:off x="9094957" y="2622629"/>
            <a:ext cx="2651338" cy="400110"/>
            <a:chOff x="9568543" y="1866697"/>
            <a:chExt cx="2140909" cy="800217"/>
          </a:xfrm>
        </p:grpSpPr>
        <p:cxnSp>
          <p:nvCxnSpPr>
            <p:cNvPr id="6" name="直線コネクタ 5">
              <a:extLst>
                <a:ext uri="{FF2B5EF4-FFF2-40B4-BE49-F238E27FC236}">
                  <a16:creationId xmlns:a16="http://schemas.microsoft.com/office/drawing/2014/main" id="{11FAC5CC-E357-25B2-8DB6-A814D8B5A2E9}"/>
                </a:ext>
              </a:extLst>
            </p:cNvPr>
            <p:cNvCxnSpPr/>
            <p:nvPr/>
          </p:nvCxnSpPr>
          <p:spPr>
            <a:xfrm>
              <a:off x="9568543" y="2291100"/>
              <a:ext cx="707571" cy="0"/>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CE2497D8-A0CB-48D5-0CAD-66939EF070C4}"/>
                </a:ext>
              </a:extLst>
            </p:cNvPr>
            <p:cNvSpPr txBox="1"/>
            <p:nvPr/>
          </p:nvSpPr>
          <p:spPr>
            <a:xfrm>
              <a:off x="10374086" y="1866697"/>
              <a:ext cx="1335366" cy="800217"/>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感情強度</a:t>
              </a:r>
            </a:p>
          </p:txBody>
        </p:sp>
      </p:grpSp>
      <p:sp>
        <p:nvSpPr>
          <p:cNvPr id="3" name="テキスト ボックス 2">
            <a:extLst>
              <a:ext uri="{FF2B5EF4-FFF2-40B4-BE49-F238E27FC236}">
                <a16:creationId xmlns:a16="http://schemas.microsoft.com/office/drawing/2014/main" id="{B2D4E82F-DF28-85BB-1E88-3AD7A6B10E75}"/>
              </a:ext>
            </a:extLst>
          </p:cNvPr>
          <p:cNvSpPr txBox="1"/>
          <p:nvPr/>
        </p:nvSpPr>
        <p:spPr>
          <a:xfrm>
            <a:off x="3691418" y="5353310"/>
            <a:ext cx="4809163" cy="523220"/>
          </a:xfrm>
          <a:prstGeom prst="rect">
            <a:avLst/>
          </a:prstGeom>
          <a:noFill/>
        </p:spPr>
        <p:txBody>
          <a:bodyPr wrap="square" rtlCol="0">
            <a:spAutoFit/>
          </a:bodyPr>
          <a:lstStyle/>
          <a:p>
            <a:r>
              <a:rPr lang="ja-JP" altLang="en-US" sz="2800" b="1" dirty="0">
                <a:solidFill>
                  <a:srgbClr val="FFC000"/>
                </a:solidFill>
                <a:latin typeface="メイリオ" panose="020B0604030504040204" pitchFamily="50" charset="-128"/>
                <a:ea typeface="メイリオ" panose="020B0604030504040204" pitchFamily="50" charset="-128"/>
              </a:rPr>
              <a:t>期待</a:t>
            </a:r>
            <a:r>
              <a:rPr lang="ja-JP" altLang="en-US" sz="2800" b="1" dirty="0">
                <a:latin typeface="メイリオ" panose="020B0604030504040204" pitchFamily="50" charset="-128"/>
                <a:ea typeface="メイリオ" panose="020B0604030504040204" pitchFamily="50" charset="-128"/>
              </a:rPr>
              <a:t>、</a:t>
            </a:r>
            <a:r>
              <a:rPr lang="ja-JP" altLang="en-US" sz="2800" b="1" dirty="0">
                <a:solidFill>
                  <a:srgbClr val="0070C0"/>
                </a:solidFill>
                <a:latin typeface="メイリオ" panose="020B0604030504040204" pitchFamily="50" charset="-128"/>
                <a:ea typeface="メイリオ" panose="020B0604030504040204" pitchFamily="50" charset="-128"/>
              </a:rPr>
              <a:t>悲しみ</a:t>
            </a:r>
            <a:r>
              <a:rPr lang="ja-JP" altLang="en-US" sz="2800" dirty="0">
                <a:latin typeface="メイリオ" panose="020B0604030504040204" pitchFamily="50" charset="-128"/>
                <a:ea typeface="メイリオ" panose="020B0604030504040204" pitchFamily="50" charset="-128"/>
              </a:rPr>
              <a:t>が大きい</a:t>
            </a:r>
            <a:endParaRPr lang="en-US" altLang="ja-JP" sz="2800" dirty="0">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3852DCA6-DC7E-798D-B45D-0F8FEEBE5995}"/>
              </a:ext>
            </a:extLst>
          </p:cNvPr>
          <p:cNvSpPr/>
          <p:nvPr/>
        </p:nvSpPr>
        <p:spPr>
          <a:xfrm>
            <a:off x="4117751" y="2098845"/>
            <a:ext cx="957943" cy="954107"/>
          </a:xfrm>
          <a:prstGeom prst="ellipse">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3" name="タイトル 12">
            <a:extLst>
              <a:ext uri="{FF2B5EF4-FFF2-40B4-BE49-F238E27FC236}">
                <a16:creationId xmlns:a16="http://schemas.microsoft.com/office/drawing/2014/main" id="{EDCFEED3-495B-D11C-0DB4-2BD961B95A62}"/>
              </a:ext>
            </a:extLst>
          </p:cNvPr>
          <p:cNvSpPr>
            <a:spLocks noGrp="1"/>
          </p:cNvSpPr>
          <p:nvPr>
            <p:ph type="title"/>
          </p:nvPr>
        </p:nvSpPr>
        <p:spPr/>
        <p:txBody>
          <a:bodyPr/>
          <a:lstStyle/>
          <a:p>
            <a:r>
              <a:rPr lang="ja-JP" altLang="en-US">
                <a:latin typeface="メイリオ" panose="020B0604030504040204" pitchFamily="50" charset="-128"/>
                <a:ea typeface="メイリオ" panose="020B0604030504040204" pitchFamily="50" charset="-128"/>
              </a:rPr>
              <a:t>楽曲分類：感情分析の一例</a:t>
            </a:r>
          </a:p>
        </p:txBody>
      </p:sp>
      <p:sp>
        <p:nvSpPr>
          <p:cNvPr id="15" name="テキスト ボックス 14">
            <a:extLst>
              <a:ext uri="{FF2B5EF4-FFF2-40B4-BE49-F238E27FC236}">
                <a16:creationId xmlns:a16="http://schemas.microsoft.com/office/drawing/2014/main" id="{A48EED9B-8C63-36BE-5436-F31D7E4039BF}"/>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lang="en-US" altLang="ja-JP">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9" name="楕円 8">
            <a:extLst>
              <a:ext uri="{FF2B5EF4-FFF2-40B4-BE49-F238E27FC236}">
                <a16:creationId xmlns:a16="http://schemas.microsoft.com/office/drawing/2014/main" id="{0FBE4E27-0651-444C-8161-478C78FBA29D}"/>
              </a:ext>
            </a:extLst>
          </p:cNvPr>
          <p:cNvSpPr/>
          <p:nvPr/>
        </p:nvSpPr>
        <p:spPr>
          <a:xfrm>
            <a:off x="3296122" y="2951945"/>
            <a:ext cx="957943" cy="954107"/>
          </a:xfrm>
          <a:prstGeom prst="ellipse">
            <a:avLst/>
          </a:prstGeom>
          <a:noFill/>
          <a:ln w="76200">
            <a:solidFill>
              <a:schemeClr val="tx2">
                <a:lumMod val="25000"/>
                <a:lumOff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E047DC4-C039-587D-9849-4F1FCEE39791}"/>
              </a:ext>
            </a:extLst>
          </p:cNvPr>
          <p:cNvSpPr>
            <a:spLocks noGrp="1"/>
          </p:cNvSpPr>
          <p:nvPr>
            <p:ph type="sldNum" sz="quarter" idx="12"/>
          </p:nvPr>
        </p:nvSpPr>
        <p:spPr/>
        <p:txBody>
          <a:bodyPr/>
          <a:lstStyle/>
          <a:p>
            <a:fld id="{89C7EBDD-4667-45BA-9CA7-CF6F054EBD43}" type="slidenum">
              <a:rPr lang="ja-JP" altLang="en-US" smtClean="0"/>
              <a:pPr/>
              <a:t>51</a:t>
            </a:fld>
            <a:endParaRPr lang="ja-JP" altLang="en-US" dirty="0"/>
          </a:p>
        </p:txBody>
      </p:sp>
    </p:spTree>
    <p:extLst>
      <p:ext uri="{BB962C8B-B14F-4D97-AF65-F5344CB8AC3E}">
        <p14:creationId xmlns:p14="http://schemas.microsoft.com/office/powerpoint/2010/main" val="23387160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954F7-9E1C-80B0-BBC9-E18F9296570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807A77-7CB6-7C21-36AF-693353216037}"/>
              </a:ext>
            </a:extLst>
          </p:cNvPr>
          <p:cNvSpPr>
            <a:spLocks noGrp="1"/>
          </p:cNvSpPr>
          <p:nvPr>
            <p:ph type="title"/>
          </p:nvPr>
        </p:nvSpPr>
        <p:spPr>
          <a:xfrm>
            <a:off x="838200" y="378509"/>
            <a:ext cx="10515600" cy="1325563"/>
          </a:xfrm>
        </p:spPr>
        <p:txBody>
          <a:bodyPr/>
          <a:lstStyle/>
          <a:p>
            <a:r>
              <a:rPr lang="en-US" altLang="ja-JP" dirty="0">
                <a:latin typeface="メイリオ" panose="020B0604030504040204" pitchFamily="50" charset="-128"/>
                <a:ea typeface="メイリオ" panose="020B0604030504040204" pitchFamily="50" charset="-128"/>
              </a:rPr>
              <a:t>LSTM</a:t>
            </a:r>
            <a:r>
              <a:rPr lang="ja-JP" altLang="en-US" dirty="0">
                <a:latin typeface="メイリオ" panose="020B0604030504040204" pitchFamily="50" charset="-128"/>
                <a:ea typeface="メイリオ" panose="020B0604030504040204" pitchFamily="50" charset="-128"/>
              </a:rPr>
              <a:t>での予測</a:t>
            </a:r>
            <a:r>
              <a:rPr kumimoji="1" lang="ja-JP" altLang="en-US"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1F9624FB-E08F-609A-1594-966EAE8AC24E}"/>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3C2FFDB0-C65D-BF32-05F8-09BE8AD571FD}"/>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clusters.html</a:t>
            </a:r>
            <a:endParaRPr kumimoji="1" lang="ja-JP" altLang="en-US" sz="2400"/>
          </a:p>
        </p:txBody>
      </p:sp>
      <p:sp>
        <p:nvSpPr>
          <p:cNvPr id="7" name="テキスト ボックス 6">
            <a:extLst>
              <a:ext uri="{FF2B5EF4-FFF2-40B4-BE49-F238E27FC236}">
                <a16:creationId xmlns:a16="http://schemas.microsoft.com/office/drawing/2014/main" id="{8E09E8C5-1124-9B25-BC17-391B6D9F9955}"/>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8CDE4B01-9558-261C-9C95-7BB3A4D4977D}"/>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4AC59F86-7059-21E6-556E-459F2602B78A}"/>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6FFB8516-4DF6-439E-694B-4F6A5D5FCC27}"/>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8A6DAFF9-2FB3-58DD-5547-CEFA142FBEF8}"/>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AA8A5758-7A09-0745-04E4-4905270B6861}"/>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B693D98D-5E1B-E7EB-74E8-9032FDA47BF2}"/>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7A4F6D39-58EB-87BE-2D1E-8287809BFD11}"/>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AFA19E3D-276A-44CE-458A-BCBD7343E4B9}"/>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438926F7-83A3-C985-4FF9-F8601BAD4E13}"/>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354E82BA-8623-1FD1-239C-A78C0CC7F78C}"/>
              </a:ext>
            </a:extLst>
          </p:cNvPr>
          <p:cNvCxnSpPr>
            <a:cxnSpLocks/>
            <a:endCxn id="13" idx="1"/>
          </p:cNvCxnSpPr>
          <p:nvPr/>
        </p:nvCxnSpPr>
        <p:spPr>
          <a:xfrm>
            <a:off x="5157627" y="3747772"/>
            <a:ext cx="799660" cy="77221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6C8629EB-7CA7-F0B8-F087-DBE42C4F51B4}"/>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0737E861-A9B5-0A75-5023-7A4DECA031C6}"/>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B6237B4F-BF1D-E133-9490-89D19173CE84}"/>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B2598491-077E-F740-1F50-9B7524531680}"/>
              </a:ext>
            </a:extLst>
          </p:cNvPr>
          <p:cNvSpPr txBox="1"/>
          <p:nvPr/>
        </p:nvSpPr>
        <p:spPr>
          <a:xfrm>
            <a:off x="496544"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dirty="0">
                <a:solidFill>
                  <a:srgbClr val="1D1C1D"/>
                </a:solidFill>
                <a:effectLst/>
                <a:latin typeface="メイリオ" panose="020B0604030504040204" pitchFamily="50" charset="-128"/>
                <a:ea typeface="メイリオ" panose="020B0604030504040204" pitchFamily="50" charset="-128"/>
              </a:rPr>
              <a:t>トップ画面</a:t>
            </a:r>
            <a:endParaRPr lang="en-US" altLang="ja-JP" i="0" dirty="0">
              <a:solidFill>
                <a:srgbClr val="1D1C1D"/>
              </a:solidFill>
              <a:effectLst/>
              <a:latin typeface="メイリオ" panose="020B0604030504040204" pitchFamily="50" charset="-128"/>
              <a:ea typeface="メイリオ" panose="020B0604030504040204" pitchFamily="50" charset="-128"/>
            </a:endParaRPr>
          </a:p>
          <a:p>
            <a:r>
              <a:rPr lang="ja-JP" altLang="en-US" i="0" dirty="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7B1C8A6-E245-ABF9-91A5-A06CFE4A1188}"/>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16" name="テキスト ボックス 15">
            <a:extLst>
              <a:ext uri="{FF2B5EF4-FFF2-40B4-BE49-F238E27FC236}">
                <a16:creationId xmlns:a16="http://schemas.microsoft.com/office/drawing/2014/main" id="{FEE58286-1DE4-D517-8DF2-A34AA720E3D2}"/>
              </a:ext>
            </a:extLst>
          </p:cNvPr>
          <p:cNvSpPr txBox="1"/>
          <p:nvPr/>
        </p:nvSpPr>
        <p:spPr>
          <a:xfrm>
            <a:off x="5017535" y="6128813"/>
            <a:ext cx="2898278"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聴きたい楽曲の順を予測</a:t>
            </a:r>
          </a:p>
        </p:txBody>
      </p:sp>
      <p:sp>
        <p:nvSpPr>
          <p:cNvPr id="3" name="スライド番号プレースホルダー 2">
            <a:extLst>
              <a:ext uri="{FF2B5EF4-FFF2-40B4-BE49-F238E27FC236}">
                <a16:creationId xmlns:a16="http://schemas.microsoft.com/office/drawing/2014/main" id="{940EE715-8F52-D769-DCD7-EE015F8513E7}"/>
              </a:ext>
            </a:extLst>
          </p:cNvPr>
          <p:cNvSpPr>
            <a:spLocks noGrp="1"/>
          </p:cNvSpPr>
          <p:nvPr>
            <p:ph type="sldNum" sz="quarter" idx="12"/>
          </p:nvPr>
        </p:nvSpPr>
        <p:spPr/>
        <p:txBody>
          <a:bodyPr/>
          <a:lstStyle/>
          <a:p>
            <a:fld id="{89C7EBDD-4667-45BA-9CA7-CF6F054EBD43}" type="slidenum">
              <a:rPr lang="ja-JP" altLang="en-US" smtClean="0"/>
              <a:pPr/>
              <a:t>52</a:t>
            </a:fld>
            <a:endParaRPr lang="ja-JP" altLang="en-US" dirty="0"/>
          </a:p>
        </p:txBody>
      </p:sp>
    </p:spTree>
    <p:extLst>
      <p:ext uri="{BB962C8B-B14F-4D97-AF65-F5344CB8AC3E}">
        <p14:creationId xmlns:p14="http://schemas.microsoft.com/office/powerpoint/2010/main" val="3613371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F1539F9-6C62-2BA2-FF8C-1C076701452C}"/>
              </a:ext>
            </a:extLst>
          </p:cNvPr>
          <p:cNvSpPr>
            <a:spLocks noGrp="1"/>
          </p:cNvSpPr>
          <p:nvPr>
            <p:ph idx="1"/>
          </p:nvPr>
        </p:nvSpPr>
        <p:spPr>
          <a:xfrm>
            <a:off x="4952347" y="1755652"/>
            <a:ext cx="2396798" cy="1752202"/>
          </a:xfrm>
          <a:ln w="28575">
            <a:solidFill>
              <a:srgbClr val="FF0000"/>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kumimoji="1" lang="ja-JP" altLang="en-US" dirty="0">
                <a:latin typeface="メイリオ" panose="020B0604030504040204" pitchFamily="50" charset="-128"/>
                <a:ea typeface="メイリオ" panose="020B0604030504040204" pitchFamily="50" charset="-128"/>
              </a:rPr>
              <a:t>履歴データ更新</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ファイン</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チューニング</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＋特徴推論</a:t>
            </a:r>
          </a:p>
          <a:p>
            <a:pPr marL="0" indent="0">
              <a:buNone/>
            </a:pP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7850805-3ED0-A1BB-10D0-D4513ECAF866}"/>
              </a:ext>
            </a:extLst>
          </p:cNvPr>
          <p:cNvSpPr txBox="1"/>
          <p:nvPr/>
        </p:nvSpPr>
        <p:spPr>
          <a:xfrm>
            <a:off x="2969752" y="4349583"/>
            <a:ext cx="1843124" cy="369332"/>
          </a:xfrm>
          <a:prstGeom prst="rect">
            <a:avLst/>
          </a:prstGeom>
          <a:noFill/>
          <a:ln>
            <a:solidFill>
              <a:schemeClr val="tx1"/>
            </a:solidFill>
          </a:ln>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履歴読み込み</a:t>
            </a:r>
          </a:p>
        </p:txBody>
      </p:sp>
      <p:sp>
        <p:nvSpPr>
          <p:cNvPr id="5" name="テキスト ボックス 4">
            <a:extLst>
              <a:ext uri="{FF2B5EF4-FFF2-40B4-BE49-F238E27FC236}">
                <a16:creationId xmlns:a16="http://schemas.microsoft.com/office/drawing/2014/main" id="{101F2B28-3EEC-13BA-1BEF-BD1812238511}"/>
              </a:ext>
            </a:extLst>
          </p:cNvPr>
          <p:cNvSpPr txBox="1"/>
          <p:nvPr/>
        </p:nvSpPr>
        <p:spPr>
          <a:xfrm>
            <a:off x="9123052" y="3648172"/>
            <a:ext cx="191044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timeseries.html</a:t>
            </a:r>
            <a:endParaRPr kumimoji="1"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CCCA20AF-C12D-7DEC-527F-8D670404B3D0}"/>
              </a:ext>
            </a:extLst>
          </p:cNvPr>
          <p:cNvSpPr txBox="1"/>
          <p:nvPr/>
        </p:nvSpPr>
        <p:spPr>
          <a:xfrm>
            <a:off x="1429880" y="3510792"/>
            <a:ext cx="1391035" cy="646331"/>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indexhigh</a:t>
            </a:r>
            <a:r>
              <a:rPr kumimoji="1" lang="en-US" altLang="ja-JP">
                <a:latin typeface="メイリオ" panose="020B0604030504040204" pitchFamily="50" charset="-128"/>
                <a:ea typeface="メイリオ" panose="020B0604030504040204" pitchFamily="50" charset="-128"/>
              </a:rPr>
              <a:t>.html</a:t>
            </a:r>
            <a:endParaRPr kumimoji="1" lang="ja-JP" altLang="en-US">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6BA1C983-DF5E-626D-59A4-EA158E3A6880}"/>
              </a:ext>
            </a:extLst>
          </p:cNvPr>
          <p:cNvSpPr txBox="1"/>
          <p:nvPr/>
        </p:nvSpPr>
        <p:spPr>
          <a:xfrm>
            <a:off x="7473160" y="4349429"/>
            <a:ext cx="755241"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近似</a:t>
            </a:r>
          </a:p>
        </p:txBody>
      </p:sp>
      <p:cxnSp>
        <p:nvCxnSpPr>
          <p:cNvPr id="14" name="直線矢印コネクタ 13">
            <a:extLst>
              <a:ext uri="{FF2B5EF4-FFF2-40B4-BE49-F238E27FC236}">
                <a16:creationId xmlns:a16="http://schemas.microsoft.com/office/drawing/2014/main" id="{320F62DD-9EE4-C73F-BE01-10B42E5AA1E2}"/>
              </a:ext>
            </a:extLst>
          </p:cNvPr>
          <p:cNvCxnSpPr>
            <a:cxnSpLocks/>
          </p:cNvCxnSpPr>
          <p:nvPr/>
        </p:nvCxnSpPr>
        <p:spPr>
          <a:xfrm>
            <a:off x="2807039" y="3832488"/>
            <a:ext cx="6325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9612ECE2-A6F4-308C-E0FD-589839579B00}"/>
              </a:ext>
            </a:extLst>
          </p:cNvPr>
          <p:cNvCxnSpPr>
            <a:cxnSpLocks/>
            <a:stCxn id="10" idx="0"/>
          </p:cNvCxnSpPr>
          <p:nvPr/>
        </p:nvCxnSpPr>
        <p:spPr>
          <a:xfrm flipH="1" flipV="1">
            <a:off x="6096000" y="3832838"/>
            <a:ext cx="1" cy="72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786AEB6-9009-5164-3EA9-B94EB00A0A03}"/>
              </a:ext>
            </a:extLst>
          </p:cNvPr>
          <p:cNvGrpSpPr/>
          <p:nvPr/>
        </p:nvGrpSpPr>
        <p:grpSpPr>
          <a:xfrm>
            <a:off x="1796143" y="4562438"/>
            <a:ext cx="8599714" cy="2109824"/>
            <a:chOff x="3378874" y="4604910"/>
            <a:chExt cx="8599714" cy="2109824"/>
          </a:xfrm>
        </p:grpSpPr>
        <p:grpSp>
          <p:nvGrpSpPr>
            <p:cNvPr id="7" name="グループ化 6">
              <a:extLst>
                <a:ext uri="{FF2B5EF4-FFF2-40B4-BE49-F238E27FC236}">
                  <a16:creationId xmlns:a16="http://schemas.microsoft.com/office/drawing/2014/main" id="{B1390522-3B45-13EA-26EB-8A2C68EA21A3}"/>
                </a:ext>
              </a:extLst>
            </p:cNvPr>
            <p:cNvGrpSpPr/>
            <p:nvPr/>
          </p:nvGrpSpPr>
          <p:grpSpPr>
            <a:xfrm>
              <a:off x="3558488" y="5033590"/>
              <a:ext cx="8240486" cy="1524000"/>
              <a:chOff x="1752600" y="3852114"/>
              <a:chExt cx="9753600" cy="2690200"/>
            </a:xfrm>
          </p:grpSpPr>
          <p:sp>
            <p:nvSpPr>
              <p:cNvPr id="6" name="フリーフォーム: 図形 5">
                <a:extLst>
                  <a:ext uri="{FF2B5EF4-FFF2-40B4-BE49-F238E27FC236}">
                    <a16:creationId xmlns:a16="http://schemas.microsoft.com/office/drawing/2014/main" id="{2477BEA8-C08D-1628-9607-67D7DA6C56AB}"/>
                  </a:ext>
                </a:extLst>
              </p:cNvPr>
              <p:cNvSpPr/>
              <p:nvPr/>
            </p:nvSpPr>
            <p:spPr>
              <a:xfrm>
                <a:off x="1752600" y="3977341"/>
                <a:ext cx="6847114" cy="2564973"/>
              </a:xfrm>
              <a:custGeom>
                <a:avLst/>
                <a:gdLst>
                  <a:gd name="connsiteX0" fmla="*/ 0 w 6847114"/>
                  <a:gd name="connsiteY0" fmla="*/ 2564973 h 2564973"/>
                  <a:gd name="connsiteX1" fmla="*/ 794657 w 6847114"/>
                  <a:gd name="connsiteY1" fmla="*/ 594659 h 2564973"/>
                  <a:gd name="connsiteX2" fmla="*/ 1828800 w 6847114"/>
                  <a:gd name="connsiteY2" fmla="*/ 1759430 h 2564973"/>
                  <a:gd name="connsiteX3" fmla="*/ 3080657 w 6847114"/>
                  <a:gd name="connsiteY3" fmla="*/ 6830 h 2564973"/>
                  <a:gd name="connsiteX4" fmla="*/ 4495800 w 6847114"/>
                  <a:gd name="connsiteY4" fmla="*/ 2543202 h 2564973"/>
                  <a:gd name="connsiteX5" fmla="*/ 5301343 w 6847114"/>
                  <a:gd name="connsiteY5" fmla="*/ 572888 h 2564973"/>
                  <a:gd name="connsiteX6" fmla="*/ 6096000 w 6847114"/>
                  <a:gd name="connsiteY6" fmla="*/ 1748545 h 2564973"/>
                  <a:gd name="connsiteX7" fmla="*/ 6847114 w 6847114"/>
                  <a:gd name="connsiteY7" fmla="*/ 453145 h 25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7114" h="2564973">
                    <a:moveTo>
                      <a:pt x="0" y="2564973"/>
                    </a:moveTo>
                    <a:cubicBezTo>
                      <a:pt x="244928" y="1646944"/>
                      <a:pt x="489857" y="728916"/>
                      <a:pt x="794657" y="594659"/>
                    </a:cubicBezTo>
                    <a:cubicBezTo>
                      <a:pt x="1099457" y="460402"/>
                      <a:pt x="1447800" y="1857401"/>
                      <a:pt x="1828800" y="1759430"/>
                    </a:cubicBezTo>
                    <a:cubicBezTo>
                      <a:pt x="2209800" y="1661458"/>
                      <a:pt x="2636157" y="-123799"/>
                      <a:pt x="3080657" y="6830"/>
                    </a:cubicBezTo>
                    <a:cubicBezTo>
                      <a:pt x="3525157" y="137459"/>
                      <a:pt x="4125686" y="2448859"/>
                      <a:pt x="4495800" y="2543202"/>
                    </a:cubicBezTo>
                    <a:cubicBezTo>
                      <a:pt x="4865914" y="2637545"/>
                      <a:pt x="5034643" y="705331"/>
                      <a:pt x="5301343" y="572888"/>
                    </a:cubicBezTo>
                    <a:cubicBezTo>
                      <a:pt x="5568043" y="440445"/>
                      <a:pt x="5838372" y="1768502"/>
                      <a:pt x="6096000" y="1748545"/>
                    </a:cubicBezTo>
                    <a:cubicBezTo>
                      <a:pt x="6353629" y="1728588"/>
                      <a:pt x="6600371" y="1090866"/>
                      <a:pt x="6847114" y="453145"/>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08299E10-D0D0-0A21-88DC-BB669575FFFC}"/>
                  </a:ext>
                </a:extLst>
              </p:cNvPr>
              <p:cNvSpPr/>
              <p:nvPr/>
            </p:nvSpPr>
            <p:spPr>
              <a:xfrm>
                <a:off x="8610600" y="3852114"/>
                <a:ext cx="2895600" cy="2628424"/>
              </a:xfrm>
              <a:custGeom>
                <a:avLst/>
                <a:gdLst>
                  <a:gd name="connsiteX0" fmla="*/ 0 w 2895600"/>
                  <a:gd name="connsiteY0" fmla="*/ 567486 h 2628424"/>
                  <a:gd name="connsiteX1" fmla="*/ 544286 w 2895600"/>
                  <a:gd name="connsiteY1" fmla="*/ 132057 h 2628424"/>
                  <a:gd name="connsiteX2" fmla="*/ 1676400 w 2895600"/>
                  <a:gd name="connsiteY2" fmla="*/ 2624886 h 2628424"/>
                  <a:gd name="connsiteX3" fmla="*/ 2427514 w 2895600"/>
                  <a:gd name="connsiteY3" fmla="*/ 698115 h 2628424"/>
                  <a:gd name="connsiteX4" fmla="*/ 2895600 w 2895600"/>
                  <a:gd name="connsiteY4" fmla="*/ 1427457 h 2628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00" h="2628424">
                    <a:moveTo>
                      <a:pt x="0" y="567486"/>
                    </a:moveTo>
                    <a:cubicBezTo>
                      <a:pt x="132443" y="178321"/>
                      <a:pt x="264886" y="-210843"/>
                      <a:pt x="544286" y="132057"/>
                    </a:cubicBezTo>
                    <a:cubicBezTo>
                      <a:pt x="823686" y="474957"/>
                      <a:pt x="1362529" y="2530543"/>
                      <a:pt x="1676400" y="2624886"/>
                    </a:cubicBezTo>
                    <a:cubicBezTo>
                      <a:pt x="1990271" y="2719229"/>
                      <a:pt x="2224314" y="897687"/>
                      <a:pt x="2427514" y="698115"/>
                    </a:cubicBezTo>
                    <a:cubicBezTo>
                      <a:pt x="2630714" y="498543"/>
                      <a:pt x="2763157" y="963000"/>
                      <a:pt x="2895600" y="1427457"/>
                    </a:cubicBezTo>
                  </a:path>
                </a:pathLst>
              </a:cu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D51AC720-2C9E-9A33-2EEF-19385C6C1CB4}"/>
                </a:ext>
              </a:extLst>
            </p:cNvPr>
            <p:cNvSpPr txBox="1"/>
            <p:nvPr/>
          </p:nvSpPr>
          <p:spPr>
            <a:xfrm>
              <a:off x="7272997" y="4604910"/>
              <a:ext cx="811469" cy="369332"/>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LSTM</a:t>
              </a:r>
              <a:endParaRPr kumimoji="1" lang="ja-JP" altLang="en-US">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7912CB19-4192-A09B-07B0-C62CED26B2FC}"/>
                </a:ext>
              </a:extLst>
            </p:cNvPr>
            <p:cNvSpPr/>
            <p:nvPr/>
          </p:nvSpPr>
          <p:spPr>
            <a:xfrm>
              <a:off x="3378874" y="4985130"/>
              <a:ext cx="8599714" cy="1729604"/>
            </a:xfrm>
            <a:prstGeom prst="roundRect">
              <a:avLst>
                <a:gd name="adj" fmla="val 407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 name="直線矢印コネクタ 22">
            <a:extLst>
              <a:ext uri="{FF2B5EF4-FFF2-40B4-BE49-F238E27FC236}">
                <a16:creationId xmlns:a16="http://schemas.microsoft.com/office/drawing/2014/main" id="{C5745597-9D51-0B42-1141-9F7E36676A95}"/>
              </a:ext>
            </a:extLst>
          </p:cNvPr>
          <p:cNvCxnSpPr>
            <a:cxnSpLocks/>
          </p:cNvCxnSpPr>
          <p:nvPr/>
        </p:nvCxnSpPr>
        <p:spPr>
          <a:xfrm flipV="1">
            <a:off x="3895101" y="3832838"/>
            <a:ext cx="0" cy="532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A52BF585-10FC-5DB5-4450-7DFA09F9C529}"/>
              </a:ext>
            </a:extLst>
          </p:cNvPr>
          <p:cNvCxnSpPr>
            <a:cxnSpLocks/>
          </p:cNvCxnSpPr>
          <p:nvPr/>
        </p:nvCxnSpPr>
        <p:spPr>
          <a:xfrm flipV="1">
            <a:off x="7850781" y="3832488"/>
            <a:ext cx="0" cy="517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D5C8D548-2FEB-3CD0-D807-23F4DCE8C672}"/>
              </a:ext>
            </a:extLst>
          </p:cNvPr>
          <p:cNvSpPr txBox="1"/>
          <p:nvPr/>
        </p:nvSpPr>
        <p:spPr>
          <a:xfrm>
            <a:off x="9954423" y="237215"/>
            <a:ext cx="1569404" cy="369332"/>
          </a:xfrm>
          <a:prstGeom prst="rect">
            <a:avLst/>
          </a:prstGeom>
          <a:solidFill>
            <a:srgbClr val="92D050"/>
          </a:solidFill>
          <a:ln>
            <a:solidFill>
              <a:srgbClr val="92D050"/>
            </a:solidFill>
          </a:ln>
        </p:spPr>
        <p:txBody>
          <a:bodyPr wrap="square" rtlCol="0">
            <a:spAutoFit/>
          </a:bodyPr>
          <a:lstStyle/>
          <a:p>
            <a:pPr algn="ctr"/>
            <a:r>
              <a:rPr kumimoji="1" lang="en-US" altLang="ja-JP" sz="1800">
                <a:latin typeface="メイリオ" panose="020B0604030504040204" pitchFamily="50" charset="-128"/>
                <a:ea typeface="メイリオ" panose="020B0604030504040204" pitchFamily="50" charset="-128"/>
              </a:rPr>
              <a:t>timeseries</a:t>
            </a:r>
            <a:endParaRPr kumimoji="1" lang="ja-JP" altLang="en-US"/>
          </a:p>
        </p:txBody>
      </p:sp>
      <p:sp>
        <p:nvSpPr>
          <p:cNvPr id="15" name="タイトル 14">
            <a:extLst>
              <a:ext uri="{FF2B5EF4-FFF2-40B4-BE49-F238E27FC236}">
                <a16:creationId xmlns:a16="http://schemas.microsoft.com/office/drawing/2014/main" id="{C584F51A-1497-E9E0-2671-445A9D2D867B}"/>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LSTM</a:t>
            </a:r>
            <a:r>
              <a:rPr lang="ja-JP" altLang="en-US" dirty="0">
                <a:latin typeface="メイリオ" panose="020B0604030504040204" pitchFamily="50" charset="-128"/>
                <a:ea typeface="メイリオ" panose="020B0604030504040204" pitchFamily="50" charset="-128"/>
              </a:rPr>
              <a:t>での予測： 聴きたい楽曲の順を予測</a:t>
            </a:r>
            <a:endParaRPr lang="ja-JP" altLang="en-US" dirty="0"/>
          </a:p>
        </p:txBody>
      </p:sp>
      <p:sp>
        <p:nvSpPr>
          <p:cNvPr id="16" name="テキスト ボックス 15">
            <a:extLst>
              <a:ext uri="{FF2B5EF4-FFF2-40B4-BE49-F238E27FC236}">
                <a16:creationId xmlns:a16="http://schemas.microsoft.com/office/drawing/2014/main" id="{79C0DDA2-ECB4-0327-4E3F-F50BA6C7E3CA}"/>
              </a:ext>
            </a:extLst>
          </p:cNvPr>
          <p:cNvSpPr txBox="1"/>
          <p:nvPr/>
        </p:nvSpPr>
        <p:spPr>
          <a:xfrm>
            <a:off x="9954423" y="617435"/>
            <a:ext cx="1569404" cy="369332"/>
          </a:xfrm>
          <a:prstGeom prst="rect">
            <a:avLst/>
          </a:prstGeom>
          <a:solidFill>
            <a:srgbClr val="92D050"/>
          </a:solidFill>
          <a:ln>
            <a:solidFill>
              <a:srgbClr val="92D050"/>
            </a:solidFill>
          </a:ln>
        </p:spPr>
        <p:txBody>
          <a:bodyPr wrap="square" rtlCol="0">
            <a:spAutoFit/>
          </a:bodyPr>
          <a:lstStyle/>
          <a:p>
            <a:pPr algn="ctr"/>
            <a:r>
              <a:rPr lang="ja-JP" altLang="en-US"/>
              <a:t>実演</a:t>
            </a:r>
            <a:endParaRPr kumimoji="1" lang="ja-JP" altLang="en-US"/>
          </a:p>
        </p:txBody>
      </p:sp>
      <p:sp>
        <p:nvSpPr>
          <p:cNvPr id="2" name="コンテンツ プレースホルダー 2">
            <a:extLst>
              <a:ext uri="{FF2B5EF4-FFF2-40B4-BE49-F238E27FC236}">
                <a16:creationId xmlns:a16="http://schemas.microsoft.com/office/drawing/2014/main" id="{7C28BA21-91C2-737F-DF66-9176FA3517FF}"/>
              </a:ext>
            </a:extLst>
          </p:cNvPr>
          <p:cNvSpPr txBox="1">
            <a:spLocks/>
          </p:cNvSpPr>
          <p:nvPr/>
        </p:nvSpPr>
        <p:spPr>
          <a:xfrm>
            <a:off x="8483518" y="1979748"/>
            <a:ext cx="2682754" cy="1420176"/>
          </a:xfrm>
          <a:prstGeom prst="rect">
            <a:avLst/>
          </a:prstGeom>
          <a:ln w="28575">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次に聴きたい</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音楽を予測</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掲載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cos</a:t>
            </a:r>
            <a:r>
              <a:rPr lang="ja-JP" altLang="en-US" sz="2400" dirty="0">
                <a:latin typeface="メイリオ" panose="020B0604030504040204" pitchFamily="50" charset="-128"/>
                <a:ea typeface="メイリオ" panose="020B0604030504040204" pitchFamily="50" charset="-128"/>
              </a:rPr>
              <a:t>類似度）</a:t>
            </a:r>
          </a:p>
        </p:txBody>
      </p:sp>
      <p:sp>
        <p:nvSpPr>
          <p:cNvPr id="13" name="コンテンツ プレースホルダー 2">
            <a:extLst>
              <a:ext uri="{FF2B5EF4-FFF2-40B4-BE49-F238E27FC236}">
                <a16:creationId xmlns:a16="http://schemas.microsoft.com/office/drawing/2014/main" id="{A539DAD3-D2A7-7085-AAD1-0EEA8F3CA07F}"/>
              </a:ext>
            </a:extLst>
          </p:cNvPr>
          <p:cNvSpPr txBox="1">
            <a:spLocks/>
          </p:cNvSpPr>
          <p:nvPr/>
        </p:nvSpPr>
        <p:spPr>
          <a:xfrm>
            <a:off x="4979579" y="2159134"/>
            <a:ext cx="1980620" cy="494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メイリオ" panose="020B0604030504040204" pitchFamily="50" charset="-128"/>
              <a:ea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C7AAD8FC-EE47-0C43-0A30-8B18FCDE2FD9}"/>
              </a:ext>
            </a:extLst>
          </p:cNvPr>
          <p:cNvCxnSpPr>
            <a:cxnSpLocks/>
          </p:cNvCxnSpPr>
          <p:nvPr/>
        </p:nvCxnSpPr>
        <p:spPr>
          <a:xfrm flipV="1">
            <a:off x="3537562" y="2689836"/>
            <a:ext cx="1360715" cy="5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8DA4F685-193F-2A99-294A-1745C647F0B3}"/>
              </a:ext>
            </a:extLst>
          </p:cNvPr>
          <p:cNvCxnSpPr>
            <a:cxnSpLocks/>
          </p:cNvCxnSpPr>
          <p:nvPr/>
        </p:nvCxnSpPr>
        <p:spPr>
          <a:xfrm>
            <a:off x="7330831" y="2682894"/>
            <a:ext cx="1152687" cy="5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スライド番号プレースホルダー 21">
            <a:extLst>
              <a:ext uri="{FF2B5EF4-FFF2-40B4-BE49-F238E27FC236}">
                <a16:creationId xmlns:a16="http://schemas.microsoft.com/office/drawing/2014/main" id="{6D8BEE0B-7CFF-E817-7BA4-6F5C9A385EBD}"/>
              </a:ext>
            </a:extLst>
          </p:cNvPr>
          <p:cNvSpPr>
            <a:spLocks noGrp="1"/>
          </p:cNvSpPr>
          <p:nvPr>
            <p:ph type="sldNum" sz="quarter" idx="12"/>
          </p:nvPr>
        </p:nvSpPr>
        <p:spPr/>
        <p:txBody>
          <a:bodyPr/>
          <a:lstStyle/>
          <a:p>
            <a:fld id="{89C7EBDD-4667-45BA-9CA7-CF6F054EBD43}" type="slidenum">
              <a:rPr lang="ja-JP" altLang="en-US" smtClean="0"/>
              <a:pPr/>
              <a:t>53</a:t>
            </a:fld>
            <a:endParaRPr lang="ja-JP" altLang="en-US" dirty="0"/>
          </a:p>
        </p:txBody>
      </p:sp>
      <p:sp>
        <p:nvSpPr>
          <p:cNvPr id="27" name="コンテンツ プレースホルダー 2">
            <a:extLst>
              <a:ext uri="{FF2B5EF4-FFF2-40B4-BE49-F238E27FC236}">
                <a16:creationId xmlns:a16="http://schemas.microsoft.com/office/drawing/2014/main" id="{3523B30D-FC7F-E931-C356-2742AD0D7064}"/>
              </a:ext>
            </a:extLst>
          </p:cNvPr>
          <p:cNvSpPr txBox="1">
            <a:spLocks/>
          </p:cNvSpPr>
          <p:nvPr/>
        </p:nvSpPr>
        <p:spPr>
          <a:xfrm>
            <a:off x="1127148" y="1933472"/>
            <a:ext cx="2396798" cy="1420176"/>
          </a:xfrm>
          <a:prstGeom prst="rect">
            <a:avLst/>
          </a:prstGeom>
          <a:ln w="28575">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モデル構築、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履歴データから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初期訓練</a:t>
            </a:r>
          </a:p>
        </p:txBody>
      </p:sp>
    </p:spTree>
    <p:extLst>
      <p:ext uri="{BB962C8B-B14F-4D97-AF65-F5344CB8AC3E}">
        <p14:creationId xmlns:p14="http://schemas.microsoft.com/office/powerpoint/2010/main" val="3422110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F55727-4F03-6119-8D17-01F1B5602029}"/>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a:t>
            </a:r>
            <a:r>
              <a:rPr kumimoji="1" lang="en-US" altLang="ja-JP" err="1">
                <a:latin typeface="メイリオ" panose="020B0604030504040204" pitchFamily="50" charset="-128"/>
                <a:ea typeface="メイリオ" panose="020B0604030504040204" pitchFamily="50" charset="-128"/>
              </a:rPr>
              <a:t>OpenAL</a:t>
            </a:r>
            <a:r>
              <a:rPr kumimoji="1" lang="ja-JP" altLang="en-US">
                <a:latin typeface="メイリオ" panose="020B0604030504040204" pitchFamily="50" charset="-128"/>
                <a:ea typeface="メイリオ" panose="020B0604030504040204" pitchFamily="50" charset="-128"/>
              </a:rPr>
              <a:t>による立体音響化</a:t>
            </a:r>
          </a:p>
        </p:txBody>
      </p:sp>
      <p:sp>
        <p:nvSpPr>
          <p:cNvPr id="3" name="コンテンツ プレースホルダー 2">
            <a:extLst>
              <a:ext uri="{FF2B5EF4-FFF2-40B4-BE49-F238E27FC236}">
                <a16:creationId xmlns:a16="http://schemas.microsoft.com/office/drawing/2014/main" id="{962E5ACB-DFC3-B2A2-8536-E95F91EF1FF1}"/>
              </a:ext>
            </a:extLst>
          </p:cNvPr>
          <p:cNvSpPr>
            <a:spLocks noGrp="1"/>
          </p:cNvSpPr>
          <p:nvPr>
            <p:ph idx="1"/>
          </p:nvPr>
        </p:nvSpPr>
        <p:spPr>
          <a:xfrm>
            <a:off x="838200" y="1825624"/>
            <a:ext cx="10515600" cy="4575175"/>
          </a:xfrm>
        </p:spPr>
        <p:txBody>
          <a:bodyPr>
            <a:normAutofit/>
          </a:bodyPr>
          <a:lstStyle/>
          <a:p>
            <a:r>
              <a:rPr kumimoji="1" lang="en-US" altLang="ja-JP" dirty="0">
                <a:latin typeface="メイリオ" panose="020B0604030504040204" pitchFamily="50" charset="-128"/>
                <a:ea typeface="メイリオ" panose="020B0604030504040204" pitchFamily="50" charset="-128"/>
              </a:rPr>
              <a:t>HRTF</a:t>
            </a:r>
            <a:r>
              <a:rPr kumimoji="1" lang="ja-JP" altLang="en-US" dirty="0">
                <a:latin typeface="メイリオ" panose="020B0604030504040204" pitchFamily="50" charset="-128"/>
                <a:ea typeface="メイリオ" panose="020B0604030504040204" pitchFamily="50" charset="-128"/>
              </a:rPr>
              <a:t>を適用　</a:t>
            </a: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立体音響化</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（本来は個人によって</a:t>
            </a:r>
            <a:r>
              <a:rPr kumimoji="1" lang="en-US" altLang="ja-JP" dirty="0">
                <a:latin typeface="メイリオ" panose="020B0604030504040204" pitchFamily="50" charset="-128"/>
                <a:ea typeface="メイリオ" panose="020B0604030504040204" pitchFamily="50" charset="-128"/>
              </a:rPr>
              <a:t>HRTF</a:t>
            </a:r>
            <a:r>
              <a:rPr kumimoji="1" lang="ja-JP" altLang="en-US" dirty="0">
                <a:latin typeface="メイリオ" panose="020B0604030504040204" pitchFamily="50" charset="-128"/>
                <a:ea typeface="メイリオ" panose="020B0604030504040204" pitchFamily="50" charset="-128"/>
              </a:rPr>
              <a:t>には違いがあるが測ることは困難なため一般的なものを使用）</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使い方</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音楽ファイル投稿</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アップロードを押す</a:t>
            </a:r>
            <a:endParaRPr kumimoji="1" lang="en-US" altLang="ja-JP" dirty="0">
              <a:latin typeface="メイリオ" panose="020B0604030504040204" pitchFamily="50" charset="-128"/>
              <a:ea typeface="メイリオ" panose="020B0604030504040204" pitchFamily="50" charset="-128"/>
            </a:endParaRPr>
          </a:p>
          <a:p>
            <a:pPr marL="914400" lvl="2" indent="0">
              <a:buNone/>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HRTF</a:t>
            </a:r>
            <a:r>
              <a:rPr lang="ja-JP" altLang="en-US" dirty="0">
                <a:latin typeface="メイリオ" panose="020B0604030504040204" pitchFamily="50" charset="-128"/>
                <a:ea typeface="メイリオ" panose="020B0604030504040204" pitchFamily="50" charset="-128"/>
              </a:rPr>
              <a:t>処理）</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再生ボタンを押す</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pic>
        <p:nvPicPr>
          <p:cNvPr id="6" name="図 5" descr="テキスト, 手紙&#10;&#10;自動的に生成された説明">
            <a:extLst>
              <a:ext uri="{FF2B5EF4-FFF2-40B4-BE49-F238E27FC236}">
                <a16:creationId xmlns:a16="http://schemas.microsoft.com/office/drawing/2014/main" id="{B03F76D3-265F-4BD0-53ED-111F84B5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110" y="3895374"/>
            <a:ext cx="6582694" cy="2505425"/>
          </a:xfrm>
          <a:prstGeom prst="rect">
            <a:avLst/>
          </a:prstGeom>
          <a:ln w="38100">
            <a:solidFill>
              <a:srgbClr val="0070C0"/>
            </a:solidFill>
          </a:ln>
        </p:spPr>
      </p:pic>
      <p:sp>
        <p:nvSpPr>
          <p:cNvPr id="4" name="スライド番号プレースホルダー 3">
            <a:extLst>
              <a:ext uri="{FF2B5EF4-FFF2-40B4-BE49-F238E27FC236}">
                <a16:creationId xmlns:a16="http://schemas.microsoft.com/office/drawing/2014/main" id="{DFE0E2C9-58A1-E615-154B-57D85DE54466}"/>
              </a:ext>
            </a:extLst>
          </p:cNvPr>
          <p:cNvSpPr>
            <a:spLocks noGrp="1"/>
          </p:cNvSpPr>
          <p:nvPr>
            <p:ph type="sldNum" sz="quarter" idx="12"/>
          </p:nvPr>
        </p:nvSpPr>
        <p:spPr/>
        <p:txBody>
          <a:bodyPr/>
          <a:lstStyle/>
          <a:p>
            <a:fld id="{89C7EBDD-4667-45BA-9CA7-CF6F054EBD43}" type="slidenum">
              <a:rPr lang="ja-JP" altLang="en-US" smtClean="0"/>
              <a:pPr/>
              <a:t>54</a:t>
            </a:fld>
            <a:endParaRPr lang="ja-JP" altLang="en-US" dirty="0"/>
          </a:p>
        </p:txBody>
      </p:sp>
    </p:spTree>
    <p:extLst>
      <p:ext uri="{BB962C8B-B14F-4D97-AF65-F5344CB8AC3E}">
        <p14:creationId xmlns:p14="http://schemas.microsoft.com/office/powerpoint/2010/main" val="3982710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19E3-83C1-0763-C284-F7544239891B}"/>
            </a:ext>
          </a:extLst>
        </p:cNvPr>
        <p:cNvGrpSpPr/>
        <p:nvPr/>
      </p:nvGrpSpPr>
      <p:grpSpPr>
        <a:xfrm>
          <a:off x="0" y="0"/>
          <a:ext cx="0" cy="0"/>
          <a:chOff x="0" y="0"/>
          <a:chExt cx="0" cy="0"/>
        </a:xfrm>
      </p:grpSpPr>
      <p:pic>
        <p:nvPicPr>
          <p:cNvPr id="42" name="図 41" descr="テキスト&#10;&#10;自動的に生成された説明">
            <a:extLst>
              <a:ext uri="{FF2B5EF4-FFF2-40B4-BE49-F238E27FC236}">
                <a16:creationId xmlns:a16="http://schemas.microsoft.com/office/drawing/2014/main" id="{80E639E5-9FDE-7E7A-1D0D-07357D43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208" y="2160974"/>
            <a:ext cx="5133405" cy="4017447"/>
          </a:xfrm>
          <a:prstGeom prst="rect">
            <a:avLst/>
          </a:prstGeom>
        </p:spPr>
      </p:pic>
      <p:sp>
        <p:nvSpPr>
          <p:cNvPr id="2" name="タイトル 1">
            <a:extLst>
              <a:ext uri="{FF2B5EF4-FFF2-40B4-BE49-F238E27FC236}">
                <a16:creationId xmlns:a16="http://schemas.microsoft.com/office/drawing/2014/main" id="{A73BD71D-F86C-7D99-6208-E3500BCF1EFA}"/>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 Whisper</a:t>
            </a:r>
            <a:r>
              <a:rPr kumimoji="1" lang="ja-JP" altLang="en-US">
                <a:latin typeface="メイリオ" panose="020B0604030504040204" pitchFamily="50" charset="-128"/>
                <a:ea typeface="メイリオ" panose="020B0604030504040204" pitchFamily="50" charset="-128"/>
              </a:rPr>
              <a:t>による歌詞表示</a:t>
            </a:r>
          </a:p>
        </p:txBody>
      </p:sp>
      <p:sp>
        <p:nvSpPr>
          <p:cNvPr id="10" name="テキスト ボックス 9">
            <a:extLst>
              <a:ext uri="{FF2B5EF4-FFF2-40B4-BE49-F238E27FC236}">
                <a16:creationId xmlns:a16="http://schemas.microsoft.com/office/drawing/2014/main" id="{1319D5E6-3DCF-0D3A-5751-BAA688164E9D}"/>
              </a:ext>
            </a:extLst>
          </p:cNvPr>
          <p:cNvSpPr txBox="1"/>
          <p:nvPr/>
        </p:nvSpPr>
        <p:spPr>
          <a:xfrm>
            <a:off x="2604908" y="3403553"/>
            <a:ext cx="553998" cy="1397375"/>
          </a:xfrm>
          <a:prstGeom prst="rect">
            <a:avLst/>
          </a:prstGeom>
          <a:solidFill>
            <a:srgbClr val="7BC759"/>
          </a:solidFill>
          <a:ln>
            <a:solidFill>
              <a:srgbClr val="92D050"/>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歌詞修正</a:t>
            </a:r>
          </a:p>
        </p:txBody>
      </p:sp>
      <p:cxnSp>
        <p:nvCxnSpPr>
          <p:cNvPr id="14" name="直線矢印コネクタ 13">
            <a:extLst>
              <a:ext uri="{FF2B5EF4-FFF2-40B4-BE49-F238E27FC236}">
                <a16:creationId xmlns:a16="http://schemas.microsoft.com/office/drawing/2014/main" id="{10670C9C-5FDC-B2F8-49F8-F8BEFEBB6047}"/>
              </a:ext>
            </a:extLst>
          </p:cNvPr>
          <p:cNvCxnSpPr>
            <a:cxnSpLocks/>
          </p:cNvCxnSpPr>
          <p:nvPr/>
        </p:nvCxnSpPr>
        <p:spPr>
          <a:xfrm>
            <a:off x="1753042" y="4102241"/>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70981CFE-80C4-89A8-32D2-C24A175442FE}"/>
              </a:ext>
            </a:extLst>
          </p:cNvPr>
          <p:cNvSpPr txBox="1"/>
          <p:nvPr/>
        </p:nvSpPr>
        <p:spPr>
          <a:xfrm>
            <a:off x="5799578" y="3230136"/>
            <a:ext cx="553998" cy="1744208"/>
          </a:xfrm>
          <a:prstGeom prst="rect">
            <a:avLst/>
          </a:prstGeom>
          <a:noFill/>
          <a:ln>
            <a:solidFill>
              <a:schemeClr val="tx1"/>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サーバーへ</a:t>
            </a:r>
          </a:p>
        </p:txBody>
      </p:sp>
      <p:grpSp>
        <p:nvGrpSpPr>
          <p:cNvPr id="36" name="グループ化 35">
            <a:extLst>
              <a:ext uri="{FF2B5EF4-FFF2-40B4-BE49-F238E27FC236}">
                <a16:creationId xmlns:a16="http://schemas.microsoft.com/office/drawing/2014/main" id="{E756A59B-2EAA-E4BC-1F61-8DDB06CBFBE7}"/>
              </a:ext>
            </a:extLst>
          </p:cNvPr>
          <p:cNvGrpSpPr/>
          <p:nvPr/>
        </p:nvGrpSpPr>
        <p:grpSpPr>
          <a:xfrm rot="18508279">
            <a:off x="1487201" y="1421748"/>
            <a:ext cx="2310767" cy="2374352"/>
            <a:chOff x="9049525" y="1106399"/>
            <a:chExt cx="1957129" cy="2037318"/>
          </a:xfrm>
        </p:grpSpPr>
        <p:sp>
          <p:nvSpPr>
            <p:cNvPr id="37" name="フリーフォーム: 図形 36">
              <a:extLst>
                <a:ext uri="{FF2B5EF4-FFF2-40B4-BE49-F238E27FC236}">
                  <a16:creationId xmlns:a16="http://schemas.microsoft.com/office/drawing/2014/main" id="{98423D98-76BF-73D0-3D96-6308B728BC1D}"/>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557C4EB7-C02E-3D1C-0D0E-F68F59BCB905}"/>
                </a:ext>
              </a:extLst>
            </p:cNvPr>
            <p:cNvSpPr txBox="1"/>
            <p:nvPr/>
          </p:nvSpPr>
          <p:spPr>
            <a:xfrm rot="3091721">
              <a:off x="9149206" y="1771115"/>
              <a:ext cx="2037318" cy="707886"/>
            </a:xfrm>
            <a:prstGeom prst="rect">
              <a:avLst/>
            </a:prstGeom>
            <a:noFill/>
            <a:ln>
              <a:noFill/>
            </a:ln>
          </p:spPr>
          <p:txBody>
            <a:bodyPr wrap="square" rtlCol="0">
              <a:spAutoFit/>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rPr>
                <a:t>チャンク分割₊</a:t>
              </a:r>
              <a:r>
                <a:rPr kumimoji="1" lang="en-US" altLang="ja-JP" sz="2000" dirty="0">
                  <a:solidFill>
                    <a:schemeClr val="bg1"/>
                  </a:solidFill>
                  <a:latin typeface="メイリオ" panose="020B0604030504040204" pitchFamily="50" charset="-128"/>
                  <a:ea typeface="メイリオ" panose="020B0604030504040204" pitchFamily="50" charset="-128"/>
                </a:rPr>
                <a:t>Whisper</a:t>
              </a:r>
              <a:endParaRPr kumimoji="1" lang="ja-JP" altLang="en-US" sz="2000" dirty="0">
                <a:solidFill>
                  <a:schemeClr val="bg1"/>
                </a:solidFill>
                <a:latin typeface="メイリオ" panose="020B0604030504040204" pitchFamily="50" charset="-128"/>
                <a:ea typeface="メイリオ" panose="020B0604030504040204" pitchFamily="50" charset="-128"/>
              </a:endParaRPr>
            </a:p>
          </p:txBody>
        </p:sp>
      </p:grpSp>
      <p:sp>
        <p:nvSpPr>
          <p:cNvPr id="3" name="テキスト ボックス 2">
            <a:extLst>
              <a:ext uri="{FF2B5EF4-FFF2-40B4-BE49-F238E27FC236}">
                <a16:creationId xmlns:a16="http://schemas.microsoft.com/office/drawing/2014/main" id="{A7185F68-5A7D-3246-0088-C67812B50D25}"/>
              </a:ext>
            </a:extLst>
          </p:cNvPr>
          <p:cNvSpPr txBox="1"/>
          <p:nvPr/>
        </p:nvSpPr>
        <p:spPr>
          <a:xfrm>
            <a:off x="1114246" y="2829085"/>
            <a:ext cx="553998" cy="2546313"/>
          </a:xfrm>
          <a:prstGeom prst="rect">
            <a:avLst/>
          </a:prstGeom>
          <a:solidFill>
            <a:srgbClr val="7BC759"/>
          </a:solidFill>
          <a:ln>
            <a:solidFill>
              <a:srgbClr val="92D050"/>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楽曲データ収集</a:t>
            </a:r>
          </a:p>
        </p:txBody>
      </p:sp>
      <p:sp>
        <p:nvSpPr>
          <p:cNvPr id="30" name="テキスト ボックス 29">
            <a:extLst>
              <a:ext uri="{FF2B5EF4-FFF2-40B4-BE49-F238E27FC236}">
                <a16:creationId xmlns:a16="http://schemas.microsoft.com/office/drawing/2014/main" id="{1817F7B2-BD3B-681F-EB69-6844A56A2E94}"/>
              </a:ext>
            </a:extLst>
          </p:cNvPr>
          <p:cNvSpPr txBox="1"/>
          <p:nvPr/>
        </p:nvSpPr>
        <p:spPr>
          <a:xfrm>
            <a:off x="4145666" y="3259493"/>
            <a:ext cx="553998" cy="1820410"/>
          </a:xfrm>
          <a:prstGeom prst="rect">
            <a:avLst/>
          </a:prstGeom>
          <a:solidFill>
            <a:srgbClr val="7BC759"/>
          </a:solidFill>
          <a:ln>
            <a:solidFill>
              <a:srgbClr val="92D050"/>
            </a:solidFill>
          </a:ln>
        </p:spPr>
        <p:txBody>
          <a:bodyPr vert="eaVert" wrap="square" rtlCol="0">
            <a:spAutoFit/>
          </a:bodyPr>
          <a:lstStyle/>
          <a:p>
            <a:r>
              <a:rPr lang="ja-JP" altLang="en-US" sz="2400">
                <a:latin typeface="メイリオ" panose="020B0604030504040204" pitchFamily="50" charset="-128"/>
                <a:ea typeface="メイリオ" panose="020B0604030504040204" pitchFamily="50" charset="-128"/>
              </a:rPr>
              <a:t>モデル完成</a:t>
            </a:r>
            <a:endParaRPr kumimoji="1" lang="ja-JP" altLang="en-US" sz="2400">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059B3AEC-9217-25DC-4022-9473A7F10AAE}"/>
              </a:ext>
            </a:extLst>
          </p:cNvPr>
          <p:cNvGrpSpPr/>
          <p:nvPr/>
        </p:nvGrpSpPr>
        <p:grpSpPr>
          <a:xfrm rot="18508279">
            <a:off x="3477045" y="1376339"/>
            <a:ext cx="2241844" cy="2344575"/>
            <a:chOff x="9049525" y="1059440"/>
            <a:chExt cx="1957129" cy="2037318"/>
          </a:xfrm>
        </p:grpSpPr>
        <p:sp>
          <p:nvSpPr>
            <p:cNvPr id="33" name="フリーフォーム: 図形 32">
              <a:extLst>
                <a:ext uri="{FF2B5EF4-FFF2-40B4-BE49-F238E27FC236}">
                  <a16:creationId xmlns:a16="http://schemas.microsoft.com/office/drawing/2014/main" id="{0104DA84-0DB5-2EA1-8216-831E33BD5FA3}"/>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C8A6906D-E3FC-590F-2FE0-F691C71C34E2}"/>
                </a:ext>
              </a:extLst>
            </p:cNvPr>
            <p:cNvSpPr txBox="1"/>
            <p:nvPr/>
          </p:nvSpPr>
          <p:spPr>
            <a:xfrm rot="3091721">
              <a:off x="9185548" y="1778323"/>
              <a:ext cx="2037318" cy="599552"/>
            </a:xfrm>
            <a:prstGeom prst="rect">
              <a:avLst/>
            </a:prstGeom>
            <a:noFill/>
            <a:ln>
              <a:noFill/>
            </a:ln>
          </p:spPr>
          <p:txBody>
            <a:bodyPr wrap="square" rtlCol="0">
              <a:spAutoFit/>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rPr>
                <a:t>ファイン</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rPr>
                <a:t>チューニング</a:t>
              </a:r>
            </a:p>
          </p:txBody>
        </p:sp>
      </p:grpSp>
      <p:cxnSp>
        <p:nvCxnSpPr>
          <p:cNvPr id="44" name="直線矢印コネクタ 43">
            <a:extLst>
              <a:ext uri="{FF2B5EF4-FFF2-40B4-BE49-F238E27FC236}">
                <a16:creationId xmlns:a16="http://schemas.microsoft.com/office/drawing/2014/main" id="{0987474A-D988-A7A5-DE4B-0676D60C14F8}"/>
              </a:ext>
            </a:extLst>
          </p:cNvPr>
          <p:cNvCxnSpPr>
            <a:cxnSpLocks/>
          </p:cNvCxnSpPr>
          <p:nvPr/>
        </p:nvCxnSpPr>
        <p:spPr>
          <a:xfrm>
            <a:off x="3293800" y="4130435"/>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32CB7727-DA26-2926-EA33-891A9C517C7A}"/>
              </a:ext>
            </a:extLst>
          </p:cNvPr>
          <p:cNvCxnSpPr>
            <a:cxnSpLocks/>
          </p:cNvCxnSpPr>
          <p:nvPr/>
        </p:nvCxnSpPr>
        <p:spPr>
          <a:xfrm>
            <a:off x="4855471" y="4141790"/>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22907C51-E498-51E1-E342-91A7B897DEE0}"/>
              </a:ext>
            </a:extLst>
          </p:cNvPr>
          <p:cNvSpPr txBox="1"/>
          <p:nvPr/>
        </p:nvSpPr>
        <p:spPr>
          <a:xfrm>
            <a:off x="471387" y="5585841"/>
            <a:ext cx="5624614"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（今回はデータ数の問題で過学習になってしま</a:t>
            </a:r>
            <a:r>
              <a:rPr lang="ja-JP" altLang="en-US" sz="2000" dirty="0">
                <a:latin typeface="メイリオ" panose="020B0604030504040204" pitchFamily="50" charset="-128"/>
                <a:ea typeface="メイリオ" panose="020B0604030504040204" pitchFamily="50" charset="-128"/>
              </a:rPr>
              <a:t>ったため</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whisper</a:t>
            </a:r>
            <a:r>
              <a:rPr kumimoji="1" lang="ja-JP" altLang="en-US" sz="2000" dirty="0">
                <a:latin typeface="メイリオ" panose="020B0604030504040204" pitchFamily="50" charset="-128"/>
                <a:ea typeface="メイリオ" panose="020B0604030504040204" pitchFamily="50" charset="-128"/>
              </a:rPr>
              <a:t>モデルそのままを搭載）</a:t>
            </a:r>
          </a:p>
        </p:txBody>
      </p:sp>
      <p:sp>
        <p:nvSpPr>
          <p:cNvPr id="5" name="スライド番号プレースホルダー 4">
            <a:extLst>
              <a:ext uri="{FF2B5EF4-FFF2-40B4-BE49-F238E27FC236}">
                <a16:creationId xmlns:a16="http://schemas.microsoft.com/office/drawing/2014/main" id="{2AB38271-A1DC-0334-B4FB-D622F3CFA45D}"/>
              </a:ext>
            </a:extLst>
          </p:cNvPr>
          <p:cNvSpPr>
            <a:spLocks noGrp="1"/>
          </p:cNvSpPr>
          <p:nvPr>
            <p:ph type="sldNum" sz="quarter" idx="12"/>
          </p:nvPr>
        </p:nvSpPr>
        <p:spPr/>
        <p:txBody>
          <a:bodyPr/>
          <a:lstStyle/>
          <a:p>
            <a:fld id="{89C7EBDD-4667-45BA-9CA7-CF6F054EBD43}" type="slidenum">
              <a:rPr lang="ja-JP" altLang="en-US" smtClean="0"/>
              <a:pPr/>
              <a:t>55</a:t>
            </a:fld>
            <a:endParaRPr lang="ja-JP" altLang="en-US" dirty="0"/>
          </a:p>
        </p:txBody>
      </p:sp>
    </p:spTree>
    <p:extLst>
      <p:ext uri="{BB962C8B-B14F-4D97-AF65-F5344CB8AC3E}">
        <p14:creationId xmlns:p14="http://schemas.microsoft.com/office/powerpoint/2010/main" val="1515606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AE5284-D269-7D60-9320-69C9323587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4AA6B2D-8F14-23CC-B8A2-8C787644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66EE37D-D07E-E2D8-12CC-310860C98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EC649F2-17AA-7EFF-D89F-2C7075BA3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0979490-B2D3-8326-63D9-D5D0F6D75F44}"/>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a:t>
            </a:r>
            <a:r>
              <a:rPr lang="ja-JP" altLang="en-US" dirty="0"/>
              <a:t>時系列レコメンド</a:t>
            </a:r>
            <a:r>
              <a:rPr kumimoji="1" lang="ja-JP" altLang="en-US" dirty="0">
                <a:latin typeface="メイリオ" panose="020B0604030504040204" pitchFamily="50" charset="-128"/>
                <a:ea typeface="メイリオ" panose="020B0604030504040204" pitchFamily="50" charset="-128"/>
              </a:rPr>
              <a:t>編）</a:t>
            </a:r>
          </a:p>
        </p:txBody>
      </p:sp>
      <p:sp>
        <p:nvSpPr>
          <p:cNvPr id="6" name="コンテンツ プレースホルダー 2">
            <a:extLst>
              <a:ext uri="{FF2B5EF4-FFF2-40B4-BE49-F238E27FC236}">
                <a16:creationId xmlns:a16="http://schemas.microsoft.com/office/drawing/2014/main" id="{222F4CF4-9088-8CAF-BC8C-7001964D92A2}"/>
              </a:ext>
            </a:extLst>
          </p:cNvPr>
          <p:cNvSpPr>
            <a:spLocks noGrp="1"/>
          </p:cNvSpPr>
          <p:nvPr>
            <p:ph idx="1"/>
          </p:nvPr>
        </p:nvSpPr>
        <p:spPr>
          <a:xfrm>
            <a:off x="1285237" y="2496541"/>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他のユーザーとのデータも学習して汎用性を上げる。</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フィードバックや履歴データに強化学習を適用して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レコメンドの質を上げる。</a:t>
            </a:r>
          </a:p>
        </p:txBody>
      </p:sp>
      <p:sp>
        <p:nvSpPr>
          <p:cNvPr id="3" name="スライド番号プレースホルダー 2">
            <a:extLst>
              <a:ext uri="{FF2B5EF4-FFF2-40B4-BE49-F238E27FC236}">
                <a16:creationId xmlns:a16="http://schemas.microsoft.com/office/drawing/2014/main" id="{93C0CE6D-7A0B-35F9-F08B-72C3779F208D}"/>
              </a:ext>
            </a:extLst>
          </p:cNvPr>
          <p:cNvSpPr>
            <a:spLocks noGrp="1"/>
          </p:cNvSpPr>
          <p:nvPr>
            <p:ph type="sldNum" sz="quarter" idx="12"/>
          </p:nvPr>
        </p:nvSpPr>
        <p:spPr/>
        <p:txBody>
          <a:bodyPr/>
          <a:lstStyle/>
          <a:p>
            <a:fld id="{89C7EBDD-4667-45BA-9CA7-CF6F054EBD43}" type="slidenum">
              <a:rPr lang="ja-JP" altLang="en-US" smtClean="0"/>
              <a:pPr/>
              <a:t>56</a:t>
            </a:fld>
            <a:endParaRPr lang="ja-JP" altLang="en-US" dirty="0"/>
          </a:p>
        </p:txBody>
      </p:sp>
    </p:spTree>
    <p:extLst>
      <p:ext uri="{BB962C8B-B14F-4D97-AF65-F5344CB8AC3E}">
        <p14:creationId xmlns:p14="http://schemas.microsoft.com/office/powerpoint/2010/main" val="1011155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94378E-E55E-0ADB-3D0B-E7D817416C80}"/>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5040098-1ABC-6707-6640-567E351E5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984225DB-97AA-DA3C-EF57-3A080D2E0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960137F-22B3-62FF-5161-2B1AA7B9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410469F-CD82-7289-9813-8659A12268B2}"/>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今後の技術的施策（音声認識編）</a:t>
            </a:r>
          </a:p>
        </p:txBody>
      </p:sp>
      <p:sp>
        <p:nvSpPr>
          <p:cNvPr id="6" name="コンテンツ プレースホルダー 2">
            <a:extLst>
              <a:ext uri="{FF2B5EF4-FFF2-40B4-BE49-F238E27FC236}">
                <a16:creationId xmlns:a16="http://schemas.microsoft.com/office/drawing/2014/main" id="{3DB3B4C0-2125-74E5-25D9-DFDE680C4849}"/>
              </a:ext>
            </a:extLst>
          </p:cNvPr>
          <p:cNvSpPr>
            <a:spLocks noGrp="1"/>
          </p:cNvSpPr>
          <p:nvPr>
            <p:ph idx="1"/>
          </p:nvPr>
        </p:nvSpPr>
        <p:spPr>
          <a:xfrm>
            <a:off x="1285237" y="2199659"/>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歌詞表示について一度読み込んだファイルは保存、</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または表示スピードを上げる。</a:t>
            </a:r>
            <a:endParaRPr lang="en-US" altLang="ja-JP" dirty="0">
              <a:latin typeface="メイリオ" panose="020B0604030504040204" pitchFamily="50" charset="-128"/>
              <a:ea typeface="メイリオ" panose="020B0604030504040204" pitchFamily="50" charset="-128"/>
            </a:endParaRPr>
          </a:p>
          <a:p>
            <a:endParaRPr lang="en-US" altLang="ja-JP" dirty="0"/>
          </a:p>
          <a:p>
            <a:r>
              <a:rPr lang="ja-JP" altLang="en-US" dirty="0">
                <a:latin typeface="メイリオ" panose="020B0604030504040204" pitchFamily="50" charset="-128"/>
                <a:ea typeface="メイリオ" panose="020B0604030504040204" pitchFamily="50" charset="-128"/>
              </a:rPr>
              <a:t>自分の音楽ファイルをハイレゾに近い音質にする機能を搭載。</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拡散モデルなどで音響加工。</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103CA498-46FC-24E1-1F83-1D9A9BB6C3B1}"/>
              </a:ext>
            </a:extLst>
          </p:cNvPr>
          <p:cNvSpPr>
            <a:spLocks noGrp="1"/>
          </p:cNvSpPr>
          <p:nvPr>
            <p:ph type="sldNum" sz="quarter" idx="12"/>
          </p:nvPr>
        </p:nvSpPr>
        <p:spPr/>
        <p:txBody>
          <a:bodyPr/>
          <a:lstStyle/>
          <a:p>
            <a:fld id="{89C7EBDD-4667-45BA-9CA7-CF6F054EBD43}" type="slidenum">
              <a:rPr lang="ja-JP" altLang="en-US" smtClean="0"/>
              <a:pPr/>
              <a:t>57</a:t>
            </a:fld>
            <a:endParaRPr lang="ja-JP" altLang="en-US" dirty="0"/>
          </a:p>
        </p:txBody>
      </p:sp>
    </p:spTree>
    <p:extLst>
      <p:ext uri="{BB962C8B-B14F-4D97-AF65-F5344CB8AC3E}">
        <p14:creationId xmlns:p14="http://schemas.microsoft.com/office/powerpoint/2010/main" val="1558342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9D9E10-498E-BDE9-947C-554B4F6541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B4549EF-14F2-C2DD-3802-B628C5126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7DE22206-0398-1558-45F6-3E0C7E92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47FF953-E295-205B-0EB3-0C1D21E62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4B79A8-B291-0D4C-7141-094026ED7B02}"/>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lang="ja-JP" altLang="en-US" dirty="0">
                <a:latin typeface="メイリオ" panose="020B0604030504040204" pitchFamily="50" charset="-128"/>
                <a:ea typeface="メイリオ" panose="020B0604030504040204" pitchFamily="50" charset="-128"/>
              </a:rPr>
              <a:t>他の業界などでの活用</a:t>
            </a:r>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786D9F38-A76F-58B5-BF28-45227F59CD27}"/>
              </a:ext>
            </a:extLst>
          </p:cNvPr>
          <p:cNvSpPr>
            <a:spLocks noGrp="1"/>
          </p:cNvSpPr>
          <p:nvPr>
            <p:ph idx="1"/>
          </p:nvPr>
        </p:nvSpPr>
        <p:spPr>
          <a:xfrm>
            <a:off x="1285237" y="2496541"/>
            <a:ext cx="9724137" cy="2800395"/>
          </a:xfrm>
        </p:spPr>
        <p:txBody>
          <a:bodyPr anchor="t">
            <a:noAutofit/>
          </a:bodyPr>
          <a:lstStyle/>
          <a:p>
            <a:r>
              <a:rPr lang="ja-JP" altLang="en-US" dirty="0">
                <a:latin typeface="メイリオ" panose="020B0604030504040204" pitchFamily="50" charset="-128"/>
                <a:ea typeface="メイリオ" panose="020B0604030504040204" pitchFamily="50" charset="-128"/>
              </a:rPr>
              <a:t>エンタメ業界：映画やゲームのセリフにより当てはまりの良い</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音楽を選定。</a:t>
            </a:r>
          </a:p>
          <a:p>
            <a:r>
              <a:rPr lang="ja-JP" altLang="en-US" dirty="0">
                <a:latin typeface="メイリオ" panose="020B0604030504040204" pitchFamily="50" charset="-128"/>
                <a:ea typeface="メイリオ" panose="020B0604030504040204" pitchFamily="50" charset="-128"/>
              </a:rPr>
              <a:t>語学学習：教え方、教材に対する生徒のレビューを学習。</a:t>
            </a:r>
          </a:p>
          <a:p>
            <a:r>
              <a:rPr lang="ja-JP" altLang="en-US" dirty="0">
                <a:latin typeface="メイリオ" panose="020B0604030504040204" pitchFamily="50" charset="-128"/>
                <a:ea typeface="メイリオ" panose="020B0604030504040204" pitchFamily="50" charset="-128"/>
              </a:rPr>
              <a:t>スポーツ業界：試合、トレーニングでコーチや監督の話した言葉がどれだけ選手や利用者のモチベーションに影響を与えたかを学習。</a:t>
            </a:r>
          </a:p>
          <a:p>
            <a:r>
              <a:rPr lang="ja-JP" altLang="en-US" dirty="0">
                <a:latin typeface="メイリオ" panose="020B0604030504040204" pitchFamily="50" charset="-128"/>
                <a:ea typeface="メイリオ" panose="020B0604030504040204" pitchFamily="50" charset="-128"/>
              </a:rPr>
              <a:t>医療業界：患者の感情、治療に対するレビューを分析、</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心理的サポート。関連する病気を検索。</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E94CA85-4E41-64F7-144C-2A70E995AFBA}"/>
              </a:ext>
            </a:extLst>
          </p:cNvPr>
          <p:cNvSpPr>
            <a:spLocks noGrp="1"/>
          </p:cNvSpPr>
          <p:nvPr>
            <p:ph type="sldNum" sz="quarter" idx="12"/>
          </p:nvPr>
        </p:nvSpPr>
        <p:spPr/>
        <p:txBody>
          <a:bodyPr/>
          <a:lstStyle/>
          <a:p>
            <a:fld id="{89C7EBDD-4667-45BA-9CA7-CF6F054EBD43}" type="slidenum">
              <a:rPr lang="ja-JP" altLang="en-US" smtClean="0"/>
              <a:pPr/>
              <a:t>58</a:t>
            </a:fld>
            <a:endParaRPr lang="ja-JP" altLang="en-US" dirty="0"/>
          </a:p>
        </p:txBody>
      </p:sp>
    </p:spTree>
    <p:extLst>
      <p:ext uri="{BB962C8B-B14F-4D97-AF65-F5344CB8AC3E}">
        <p14:creationId xmlns:p14="http://schemas.microsoft.com/office/powerpoint/2010/main" val="2740896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F9A98C-8BCF-07F6-9BE3-E503FD754F93}"/>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CCD18C5-363C-F946-6956-1370BF851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9D9F5EF8-6E5E-A4F4-1B84-F1514B3B9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73C2875-AF5B-D0F8-8B80-CE107D4CE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5024343-567C-AC72-1074-769FFAE8124D}"/>
              </a:ext>
            </a:extLst>
          </p:cNvPr>
          <p:cNvSpPr>
            <a:spLocks noGrp="1"/>
          </p:cNvSpPr>
          <p:nvPr>
            <p:ph type="title"/>
          </p:nvPr>
        </p:nvSpPr>
        <p:spPr>
          <a:xfrm>
            <a:off x="829143" y="745485"/>
            <a:ext cx="10636327" cy="1618489"/>
          </a:xfrm>
        </p:spPr>
        <p:txBody>
          <a:bodyPr anchor="ctr">
            <a:normAutofit/>
          </a:bodyPr>
          <a:lstStyle/>
          <a:p>
            <a:r>
              <a:rPr kumimoji="1" lang="ja-JP" altLang="en-US" dirty="0"/>
              <a:t>著作権について</a:t>
            </a:r>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F109F86-63A6-D427-3CC2-EAE577A66F57}"/>
              </a:ext>
            </a:extLst>
          </p:cNvPr>
          <p:cNvSpPr>
            <a:spLocks noGrp="1"/>
          </p:cNvSpPr>
          <p:nvPr>
            <p:ph idx="1"/>
          </p:nvPr>
        </p:nvSpPr>
        <p:spPr>
          <a:xfrm>
            <a:off x="1285237" y="2496541"/>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kumimoji="1" lang="ja-JP" altLang="en-US" dirty="0"/>
              <a:t>歌詞は著作物ではあるが、データ解析に使用する分には問題ない（著作権法</a:t>
            </a:r>
            <a:r>
              <a:rPr kumimoji="1" lang="en-US" altLang="ja-JP" dirty="0"/>
              <a:t>30</a:t>
            </a:r>
            <a:r>
              <a:rPr kumimoji="1" lang="ja-JP" altLang="en-US" dirty="0"/>
              <a:t>条の</a:t>
            </a:r>
            <a:r>
              <a:rPr kumimoji="1" lang="en-US" altLang="ja-JP" dirty="0"/>
              <a:t>4</a:t>
            </a:r>
            <a:r>
              <a:rPr kumimoji="1" lang="ja-JP" altLang="en-US" dirty="0"/>
              <a:t>）。</a:t>
            </a:r>
            <a:endParaRPr kumimoji="1" lang="en-US" altLang="ja-JP" dirty="0"/>
          </a:p>
          <a:p>
            <a:pPr marL="0" indent="0">
              <a:buNone/>
            </a:pPr>
            <a:endParaRPr lang="en-US" altLang="ja-JP" dirty="0">
              <a:latin typeface="メイリオ" panose="020B0604030504040204" pitchFamily="50" charset="-128"/>
              <a:ea typeface="メイリオ" panose="020B0604030504040204" pitchFamily="50" charset="-128"/>
            </a:endParaRPr>
          </a:p>
          <a:p>
            <a:r>
              <a:rPr lang="ja-JP" altLang="en-US" dirty="0"/>
              <a:t>今回の場合は感情分類に使用している。</a:t>
            </a:r>
            <a:endParaRPr kumimoji="1" lang="ja-JP" altLang="en-US" dirty="0"/>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8ABC4254-C0E5-9F09-D922-2E2BCB930168}"/>
              </a:ext>
            </a:extLst>
          </p:cNvPr>
          <p:cNvSpPr>
            <a:spLocks noGrp="1"/>
          </p:cNvSpPr>
          <p:nvPr>
            <p:ph type="sldNum" sz="quarter" idx="12"/>
          </p:nvPr>
        </p:nvSpPr>
        <p:spPr/>
        <p:txBody>
          <a:bodyPr/>
          <a:lstStyle/>
          <a:p>
            <a:fld id="{89C7EBDD-4667-45BA-9CA7-CF6F054EBD43}" type="slidenum">
              <a:rPr lang="ja-JP" altLang="en-US" smtClean="0"/>
              <a:pPr/>
              <a:t>59</a:t>
            </a:fld>
            <a:endParaRPr lang="ja-JP" altLang="en-US" dirty="0"/>
          </a:p>
        </p:txBody>
      </p:sp>
    </p:spTree>
    <p:extLst>
      <p:ext uri="{BB962C8B-B14F-4D97-AF65-F5344CB8AC3E}">
        <p14:creationId xmlns:p14="http://schemas.microsoft.com/office/powerpoint/2010/main" val="45404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9853" y="234057"/>
            <a:ext cx="11275829" cy="685342"/>
          </a:xfrm>
        </p:spPr>
        <p:txBody>
          <a:bodyPr>
            <a:noAutofit/>
          </a:bodyPr>
          <a:lstStyle/>
          <a:p>
            <a:r>
              <a:rPr lang="en-US" altLang="ja-JP" sz="2800" dirty="0">
                <a:latin typeface="メイリオ" panose="020B0604030504040204" pitchFamily="50" charset="-128"/>
                <a:ea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音楽の隠れ家</a:t>
            </a:r>
            <a:r>
              <a:rPr lang="en-US" altLang="ja-JP" sz="2800" dirty="0">
                <a:latin typeface="メイリオ" panose="020B0604030504040204" pitchFamily="50" charset="-128"/>
                <a:ea typeface="メイリオ" panose="020B0604030504040204" pitchFamily="50" charset="-128"/>
              </a:rPr>
              <a:t>』 (3)</a:t>
            </a:r>
            <a:endParaRPr kumimoji="1" lang="ja-JP" altLang="en-US" sz="2800"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839234932"/>
              </p:ext>
            </p:extLst>
          </p:nvPr>
        </p:nvGraphicFramePr>
        <p:xfrm>
          <a:off x="1095555" y="1224951"/>
          <a:ext cx="9937630" cy="5190481"/>
        </p:xfrm>
        <a:graphic>
          <a:graphicData uri="http://schemas.openxmlformats.org/drawingml/2006/table">
            <a:tbl>
              <a:tblPr firstRow="1" bandRow="1">
                <a:tableStyleId>{5C22544A-7EE6-4342-B048-85BDC9FD1C3A}</a:tableStyleId>
              </a:tblPr>
              <a:tblGrid>
                <a:gridCol w="4968815">
                  <a:extLst>
                    <a:ext uri="{9D8B030D-6E8A-4147-A177-3AD203B41FA5}">
                      <a16:colId xmlns:a16="http://schemas.microsoft.com/office/drawing/2014/main" val="3112758082"/>
                    </a:ext>
                  </a:extLst>
                </a:gridCol>
                <a:gridCol w="4968815">
                  <a:extLst>
                    <a:ext uri="{9D8B030D-6E8A-4147-A177-3AD203B41FA5}">
                      <a16:colId xmlns:a16="http://schemas.microsoft.com/office/drawing/2014/main" val="4082108189"/>
                    </a:ext>
                  </a:extLst>
                </a:gridCol>
              </a:tblGrid>
              <a:tr h="930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dirty="0">
                          <a:latin typeface="メイリオ" panose="020B0604030504040204" pitchFamily="50" charset="-128"/>
                          <a:ea typeface="メイリオ" panose="020B0604030504040204" pitchFamily="50" charset="-128"/>
                        </a:rPr>
                        <a:t>各ページの</a:t>
                      </a:r>
                      <a:r>
                        <a:rPr lang="ja-JP" altLang="en-US" sz="2000" i="0" dirty="0">
                          <a:latin typeface="メイリオ" panose="020B0604030504040204" pitchFamily="50" charset="-128"/>
                          <a:ea typeface="メイリオ" panose="020B0604030504040204" pitchFamily="50" charset="-128"/>
                        </a:rPr>
                        <a:t>曲名</a:t>
                      </a:r>
                      <a:r>
                        <a:rPr lang="ja-JP" altLang="en-US" sz="2000" dirty="0">
                          <a:latin typeface="メイリオ" panose="020B0604030504040204" pitchFamily="50" charset="-128"/>
                          <a:ea typeface="メイリオ" panose="020B0604030504040204" pitchFamily="50" charset="-128"/>
                        </a:rPr>
                        <a:t>リンクをクリック</a:t>
                      </a:r>
                      <a:endParaRPr kumimoji="1" lang="en-US" altLang="ja-JP" sz="20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歌詞の類似度で検索</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dirty="0" err="1">
                          <a:latin typeface="メイリオ" panose="020B0604030504040204" pitchFamily="50" charset="-128"/>
                          <a:ea typeface="メイリオ" panose="020B0604030504040204" pitchFamily="50" charset="-128"/>
                        </a:rPr>
                        <a:t>SimCSE</a:t>
                      </a:r>
                      <a:r>
                        <a:rPr kumimoji="1" lang="ja-JP" altLang="en-US" sz="1800" b="0" dirty="0">
                          <a:latin typeface="メイリオ" panose="020B0604030504040204" pitchFamily="50" charset="-128"/>
                          <a:ea typeface="メイリオ" panose="020B0604030504040204" pitchFamily="50" charset="-128"/>
                        </a:rPr>
                        <a:t>モデルから</a:t>
                      </a:r>
                      <a:r>
                        <a:rPr kumimoji="1" lang="en-US" altLang="ja-JP" sz="1800" b="0" dirty="0">
                          <a:latin typeface="メイリオ" panose="020B0604030504040204" pitchFamily="50" charset="-128"/>
                          <a:ea typeface="メイリオ" panose="020B0604030504040204" pitchFamily="50" charset="-128"/>
                        </a:rPr>
                        <a:t>FAISS</a:t>
                      </a:r>
                      <a:r>
                        <a:rPr kumimoji="1" lang="ja-JP" altLang="en-US" sz="1800" b="0" dirty="0">
                          <a:latin typeface="メイリオ" panose="020B0604030504040204" pitchFamily="50" charset="-128"/>
                          <a:ea typeface="メイリオ" panose="020B0604030504040204" pitchFamily="50" charset="-128"/>
                        </a:rPr>
                        <a:t>による演算</a:t>
                      </a:r>
                    </a:p>
                  </a:txBody>
                  <a:tcPr/>
                </a:tc>
                <a:tc>
                  <a:txBody>
                    <a:bodyPr/>
                    <a:lstStyle/>
                    <a:p>
                      <a:r>
                        <a:rPr kumimoji="1" lang="ja-JP" altLang="en-US" sz="2000" b="1">
                          <a:latin typeface="メイリオ" panose="020B0604030504040204" pitchFamily="50" charset="-128"/>
                          <a:ea typeface="メイリオ" panose="020B0604030504040204" pitchFamily="50" charset="-128"/>
                        </a:rPr>
                        <a:t>類似性の高い曲が表示される</a:t>
                      </a:r>
                      <a:endParaRPr kumimoji="1" lang="ja-JP" altLang="en-US" sz="2000" b="1"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22040093"/>
                  </a:ext>
                </a:extLst>
              </a:tr>
              <a:tr h="4245601">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18" name="二等辺三角形 17">
            <a:extLst>
              <a:ext uri="{FF2B5EF4-FFF2-40B4-BE49-F238E27FC236}">
                <a16:creationId xmlns:a16="http://schemas.microsoft.com/office/drawing/2014/main" id="{FD8BAF84-A62D-3E7B-2F43-E3BF7668674A}"/>
              </a:ext>
            </a:extLst>
          </p:cNvPr>
          <p:cNvSpPr/>
          <p:nvPr/>
        </p:nvSpPr>
        <p:spPr>
          <a:xfrm rot="5400000">
            <a:off x="5857336" y="3709358"/>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63E38A68-B352-4BBE-ED43-CE4F31489030}"/>
              </a:ext>
            </a:extLst>
          </p:cNvPr>
          <p:cNvSpPr>
            <a:spLocks noGrp="1"/>
          </p:cNvSpPr>
          <p:nvPr>
            <p:ph type="sldNum" sz="quarter" idx="12"/>
          </p:nvPr>
        </p:nvSpPr>
        <p:spPr/>
        <p:txBody>
          <a:bodyPr/>
          <a:lstStyle/>
          <a:p>
            <a:fld id="{89C7EBDD-4667-45BA-9CA7-CF6F054EBD43}" type="slidenum">
              <a:rPr lang="ja-JP" altLang="en-US" smtClean="0"/>
              <a:pPr/>
              <a:t>6</a:t>
            </a:fld>
            <a:endParaRPr lang="ja-JP" altLang="en-US" dirty="0"/>
          </a:p>
        </p:txBody>
      </p:sp>
      <p:pic>
        <p:nvPicPr>
          <p:cNvPr id="8" name="図 7"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C930ED68-2B11-5F69-B354-7452138FE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094" y="2316450"/>
            <a:ext cx="3496041" cy="3887124"/>
          </a:xfrm>
          <a:prstGeom prst="rect">
            <a:avLst/>
          </a:prstGeom>
        </p:spPr>
      </p:pic>
      <p:pic>
        <p:nvPicPr>
          <p:cNvPr id="5" name="図 4"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C1F9377A-CEA9-D009-3AC8-C5EC34E65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565" y="2316450"/>
            <a:ext cx="3079307" cy="3931030"/>
          </a:xfrm>
          <a:prstGeom prst="rect">
            <a:avLst/>
          </a:prstGeom>
        </p:spPr>
      </p:pic>
      <p:sp>
        <p:nvSpPr>
          <p:cNvPr id="3" name="正方形/長方形 2">
            <a:extLst>
              <a:ext uri="{FF2B5EF4-FFF2-40B4-BE49-F238E27FC236}">
                <a16:creationId xmlns:a16="http://schemas.microsoft.com/office/drawing/2014/main" id="{09403ABC-D156-9908-28F9-BDD67C507ED4}"/>
              </a:ext>
            </a:extLst>
          </p:cNvPr>
          <p:cNvSpPr/>
          <p:nvPr/>
        </p:nvSpPr>
        <p:spPr>
          <a:xfrm>
            <a:off x="2151257" y="3347838"/>
            <a:ext cx="2615952" cy="315975"/>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4" name="正方形/長方形 3">
            <a:extLst>
              <a:ext uri="{FF2B5EF4-FFF2-40B4-BE49-F238E27FC236}">
                <a16:creationId xmlns:a16="http://schemas.microsoft.com/office/drawing/2014/main" id="{7395CBB7-F087-B627-7DA3-9F8975DF6D56}"/>
              </a:ext>
            </a:extLst>
          </p:cNvPr>
          <p:cNvSpPr/>
          <p:nvPr/>
        </p:nvSpPr>
        <p:spPr>
          <a:xfrm>
            <a:off x="2586441" y="4330974"/>
            <a:ext cx="1780076" cy="31116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6" name="正方形/長方形 5">
            <a:extLst>
              <a:ext uri="{FF2B5EF4-FFF2-40B4-BE49-F238E27FC236}">
                <a16:creationId xmlns:a16="http://schemas.microsoft.com/office/drawing/2014/main" id="{1CF187C6-AD30-4B5E-ED37-5F728300963F}"/>
              </a:ext>
            </a:extLst>
          </p:cNvPr>
          <p:cNvSpPr/>
          <p:nvPr/>
        </p:nvSpPr>
        <p:spPr>
          <a:xfrm>
            <a:off x="2837414" y="5321881"/>
            <a:ext cx="1323608" cy="3111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777287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7E116-8E15-E5EC-5B81-A256EADB7BFA}"/>
              </a:ext>
            </a:extLst>
          </p:cNvPr>
          <p:cNvSpPr>
            <a:spLocks noGrp="1"/>
          </p:cNvSpPr>
          <p:nvPr>
            <p:ph type="title"/>
          </p:nvPr>
        </p:nvSpPr>
        <p:spPr/>
        <p:txBody>
          <a:bodyPr/>
          <a:lstStyle/>
          <a:p>
            <a:r>
              <a:rPr lang="ja-JP" altLang="en-US">
                <a:latin typeface="メイリオ" panose="020B0604030504040204" pitchFamily="50" charset="-128"/>
                <a:ea typeface="メイリオ" panose="020B0604030504040204" pitchFamily="50" charset="-128"/>
              </a:rPr>
              <a:t>使用した学習済みモデル、</a:t>
            </a:r>
            <a:r>
              <a:rPr kumimoji="1" lang="ja-JP" altLang="en-US">
                <a:latin typeface="メイリオ" panose="020B0604030504040204" pitchFamily="50" charset="-128"/>
                <a:ea typeface="メイリオ" panose="020B0604030504040204" pitchFamily="50" charset="-128"/>
              </a:rPr>
              <a:t>データセット</a:t>
            </a:r>
            <a:endParaRPr kumimoji="1" lang="ja-JP" altLang="en-US"/>
          </a:p>
        </p:txBody>
      </p:sp>
      <p:sp>
        <p:nvSpPr>
          <p:cNvPr id="3" name="コンテンツ プレースホルダー 2">
            <a:extLst>
              <a:ext uri="{FF2B5EF4-FFF2-40B4-BE49-F238E27FC236}">
                <a16:creationId xmlns:a16="http://schemas.microsoft.com/office/drawing/2014/main" id="{3ABE5ECF-992C-9DDD-1899-1363C4477F6B}"/>
              </a:ext>
            </a:extLst>
          </p:cNvPr>
          <p:cNvSpPr>
            <a:spLocks noGrp="1"/>
          </p:cNvSpPr>
          <p:nvPr>
            <p:ph idx="1"/>
          </p:nvPr>
        </p:nvSpPr>
        <p:spPr>
          <a:xfrm>
            <a:off x="838200" y="1527674"/>
            <a:ext cx="10515600" cy="4530725"/>
          </a:xfrm>
        </p:spPr>
        <p:txBody>
          <a:bodyPr>
            <a:noAutofit/>
          </a:bodyPr>
          <a:lstStyle/>
          <a:p>
            <a:r>
              <a:rPr kumimoji="1" lang="ja-JP" altLang="en-US" sz="2000" dirty="0">
                <a:latin typeface="メイリオ" panose="020B0604030504040204" pitchFamily="50" charset="-128"/>
                <a:ea typeface="メイリオ" panose="020B0604030504040204" pitchFamily="50" charset="-128"/>
              </a:rPr>
              <a:t>データセット</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err="1">
                <a:latin typeface="メイリオ" panose="020B0604030504040204" pitchFamily="50" charset="-128"/>
                <a:ea typeface="メイリオ" panose="020B0604030504040204" pitchFamily="50" charset="-128"/>
              </a:rPr>
              <a:t>Jsnli</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hlinkClick r:id="rId3"/>
              </a:rPr>
              <a:t>https://huggingface.co/datasets/llm-book/jsnli</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JSTS</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hlinkClick r:id="rId4"/>
              </a:rPr>
              <a:t>https://huggingface.co/datasets/llm-book/JGLUE</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pPr lvl="1"/>
            <a:r>
              <a:rPr lang="en-US" altLang="ja-JP" sz="2000" dirty="0" err="1">
                <a:latin typeface="メイリオ" panose="020B0604030504040204" pitchFamily="50" charset="-128"/>
                <a:ea typeface="メイリオ" panose="020B0604030504040204" pitchFamily="50" charset="-128"/>
              </a:rPr>
              <a:t>Wrime</a:t>
            </a:r>
            <a:r>
              <a:rPr lang="ja-JP" altLang="en-US" sz="2000" dirty="0">
                <a:latin typeface="メイリオ" panose="020B0604030504040204" pitchFamily="50" charset="-128"/>
                <a:ea typeface="メイリオ" panose="020B0604030504040204" pitchFamily="50" charset="-128"/>
              </a:rPr>
              <a:t>（感情分析）：</a:t>
            </a:r>
            <a:r>
              <a:rPr lang="en-US" altLang="ja-JP" sz="2000" dirty="0">
                <a:latin typeface="メイリオ" panose="020B0604030504040204" pitchFamily="50" charset="-128"/>
                <a:ea typeface="メイリオ" panose="020B0604030504040204" pitchFamily="50" charset="-128"/>
                <a:hlinkClick r:id="rId5"/>
              </a:rPr>
              <a:t>https://github.com/ids-cv/wrime</a:t>
            </a:r>
            <a:endParaRPr lang="en-US" altLang="ja-JP" sz="2000" dirty="0">
              <a:latin typeface="メイリオ" panose="020B0604030504040204" pitchFamily="50" charset="-128"/>
              <a:ea typeface="メイリオ" panose="020B0604030504040204" pitchFamily="50" charset="-128"/>
            </a:endParaRPr>
          </a:p>
          <a:p>
            <a:pPr lvl="1"/>
            <a:r>
              <a:rPr lang="en-US" altLang="ja-JP" sz="2000" dirty="0" err="1">
                <a:latin typeface="メイリオ" panose="020B0604030504040204" pitchFamily="50" charset="-128"/>
                <a:ea typeface="メイリオ" panose="020B0604030504040204" pitchFamily="50" charset="-128"/>
              </a:rPr>
              <a:t>SpotifyAPI</a:t>
            </a:r>
            <a:r>
              <a:rPr lang="ja-JP" altLang="en-US" sz="2000" dirty="0">
                <a:latin typeface="メイリオ" panose="020B0604030504040204" pitchFamily="50" charset="-128"/>
                <a:ea typeface="メイリオ" panose="020B0604030504040204" pitchFamily="50" charset="-128"/>
              </a:rPr>
              <a:t>（感情分析）： </a:t>
            </a:r>
            <a:r>
              <a:rPr kumimoji="1" lang="en-US" altLang="ja-JP" sz="2000" dirty="0">
                <a:latin typeface="メイリオ" panose="020B0604030504040204" pitchFamily="50" charset="-128"/>
                <a:ea typeface="メイリオ" panose="020B0604030504040204" pitchFamily="50" charset="-128"/>
                <a:hlinkClick r:id="rId6"/>
              </a:rPr>
              <a:t>https://developer.spotify.com/documentation/web-api</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学習済みモデル</a:t>
            </a:r>
            <a:endParaRPr lang="en-US" altLang="ja-JP" sz="2000" dirty="0">
              <a:latin typeface="メイリオ" panose="020B0604030504040204" pitchFamily="50" charset="-128"/>
              <a:ea typeface="メイリオ" panose="020B0604030504040204" pitchFamily="50" charset="-128"/>
            </a:endParaRPr>
          </a:p>
          <a:p>
            <a:pPr lvl="1"/>
            <a:r>
              <a:rPr kumimoji="1" lang="en-US" altLang="ja-JP" sz="2000" dirty="0" err="1">
                <a:latin typeface="メイリオ" panose="020B0604030504040204" pitchFamily="50" charset="-128"/>
                <a:ea typeface="メイリオ" panose="020B0604030504040204" pitchFamily="50" charset="-128"/>
              </a:rPr>
              <a:t>tohoku-nlp</a:t>
            </a:r>
            <a:r>
              <a:rPr kumimoji="1" lang="en-US" altLang="ja-JP" sz="2000" dirty="0">
                <a:latin typeface="メイリオ" panose="020B0604030504040204" pitchFamily="50" charset="-128"/>
                <a:ea typeface="メイリオ" panose="020B0604030504040204" pitchFamily="50" charset="-128"/>
              </a:rPr>
              <a:t>/bert-base-japanese-v3 </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感情分析）：</a:t>
            </a:r>
            <a:r>
              <a:rPr kumimoji="1" lang="en-US" altLang="ja-JP" sz="2000" dirty="0">
                <a:latin typeface="メイリオ" panose="020B0604030504040204" pitchFamily="50" charset="-128"/>
                <a:ea typeface="メイリオ" panose="020B0604030504040204" pitchFamily="50" charset="-128"/>
                <a:hlinkClick r:id="rId7"/>
              </a:rPr>
              <a:t>https://huggingface.co/tohoku-nlp/bert-base-japanese-v3</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whisper-small(</a:t>
            </a:r>
            <a:r>
              <a:rPr kumimoji="1" lang="ja-JP" altLang="en-US" sz="2000" dirty="0">
                <a:latin typeface="メイリオ" panose="020B0604030504040204" pitchFamily="50" charset="-128"/>
                <a:ea typeface="メイリオ" panose="020B0604030504040204" pitchFamily="50" charset="-128"/>
              </a:rPr>
              <a:t>歌詞表示</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marL="457200" lvl="1" indent="0">
              <a:buNone/>
            </a:pPr>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https://huggingface.co/openai/whisper-small</a:t>
            </a:r>
          </a:p>
          <a:p>
            <a:pPr lvl="1"/>
            <a:endParaRPr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endParaRPr kumimoji="1" lang="ja-JP" altLang="en-US" sz="2000" dirty="0"/>
          </a:p>
        </p:txBody>
      </p:sp>
      <p:sp>
        <p:nvSpPr>
          <p:cNvPr id="4" name="スライド番号プレースホルダー 3">
            <a:extLst>
              <a:ext uri="{FF2B5EF4-FFF2-40B4-BE49-F238E27FC236}">
                <a16:creationId xmlns:a16="http://schemas.microsoft.com/office/drawing/2014/main" id="{58A6B82F-CA0C-840E-5AE5-B1FD4651D74D}"/>
              </a:ext>
            </a:extLst>
          </p:cNvPr>
          <p:cNvSpPr>
            <a:spLocks noGrp="1"/>
          </p:cNvSpPr>
          <p:nvPr>
            <p:ph type="sldNum" sz="quarter" idx="12"/>
          </p:nvPr>
        </p:nvSpPr>
        <p:spPr/>
        <p:txBody>
          <a:bodyPr/>
          <a:lstStyle/>
          <a:p>
            <a:fld id="{89C7EBDD-4667-45BA-9CA7-CF6F054EBD43}" type="slidenum">
              <a:rPr lang="ja-JP" altLang="en-US" smtClean="0"/>
              <a:pPr/>
              <a:t>60</a:t>
            </a:fld>
            <a:endParaRPr lang="ja-JP" altLang="en-US" dirty="0"/>
          </a:p>
        </p:txBody>
      </p:sp>
    </p:spTree>
    <p:extLst>
      <p:ext uri="{BB962C8B-B14F-4D97-AF65-F5344CB8AC3E}">
        <p14:creationId xmlns:p14="http://schemas.microsoft.com/office/powerpoint/2010/main" val="2290965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7F9B-5A61-EBFA-A89E-57CF42CD6669}"/>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66FCF738-BD1A-AD32-2460-55D187C07BFB}"/>
              </a:ext>
            </a:extLst>
          </p:cNvPr>
          <p:cNvSpPr/>
          <p:nvPr/>
        </p:nvSpPr>
        <p:spPr>
          <a:xfrm>
            <a:off x="1832303" y="4273335"/>
            <a:ext cx="8527393" cy="19277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21BF13A-568E-C95B-F38D-4BE8F4415B95}"/>
              </a:ext>
            </a:extLst>
          </p:cNvPr>
          <p:cNvSpPr>
            <a:spLocks noGrp="1"/>
          </p:cNvSpPr>
          <p:nvPr>
            <p:ph type="title"/>
          </p:nvPr>
        </p:nvSpPr>
        <p:spPr>
          <a:xfrm>
            <a:off x="1339869" y="250409"/>
            <a:ext cx="9674971" cy="1228299"/>
          </a:xfrm>
        </p:spPr>
        <p:txBody>
          <a:bodyPr>
            <a:normAutofit/>
          </a:bodyPr>
          <a:lstStyle/>
          <a:p>
            <a:r>
              <a:rPr lang="ja-JP" altLang="en-US"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音楽の隠れ家」</a:t>
            </a:r>
            <a:r>
              <a:rPr lang="ja-JP" altLang="en-US" dirty="0">
                <a:latin typeface="メイリオ" panose="020B0604030504040204" pitchFamily="50" charset="-128"/>
                <a:ea typeface="メイリオ" panose="020B0604030504040204" pitchFamily="50" charset="-128"/>
              </a:rPr>
              <a:t>の特徴は</a:t>
            </a:r>
            <a:r>
              <a:rPr kumimoji="1" lang="ja-JP" altLang="en-US" sz="2800" b="1" dirty="0">
                <a:solidFill>
                  <a:srgbClr val="FF0000"/>
                </a:solidFill>
                <a:latin typeface="メイリオ" panose="020B0604030504040204" pitchFamily="50" charset="-128"/>
                <a:ea typeface="メイリオ" panose="020B0604030504040204" pitchFamily="50" charset="-128"/>
              </a:rPr>
              <a:t>独自性を持った検索システム</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31394297-EB6A-2F3C-23F2-8B3490BA9F43}"/>
              </a:ext>
            </a:extLst>
          </p:cNvPr>
          <p:cNvSpPr>
            <a:spLocks noGrp="1"/>
          </p:cNvSpPr>
          <p:nvPr>
            <p:ph type="sldNum" sz="quarter" idx="12"/>
          </p:nvPr>
        </p:nvSpPr>
        <p:spPr/>
        <p:txBody>
          <a:bodyPr/>
          <a:lstStyle/>
          <a:p>
            <a:fld id="{89C7EBDD-4667-45BA-9CA7-CF6F054EBD43}" type="slidenum">
              <a:rPr lang="ja-JP" altLang="en-US" smtClean="0"/>
              <a:pPr/>
              <a:t>7</a:t>
            </a:fld>
            <a:endParaRPr lang="ja-JP" altLang="en-US" dirty="0"/>
          </a:p>
        </p:txBody>
      </p:sp>
      <p:graphicFrame>
        <p:nvGraphicFramePr>
          <p:cNvPr id="3" name="表 2">
            <a:extLst>
              <a:ext uri="{FF2B5EF4-FFF2-40B4-BE49-F238E27FC236}">
                <a16:creationId xmlns:a16="http://schemas.microsoft.com/office/drawing/2014/main" id="{565C6261-FAC0-B864-F00F-3F0ED24C20AC}"/>
              </a:ext>
            </a:extLst>
          </p:cNvPr>
          <p:cNvGraphicFramePr>
            <a:graphicFrameLocks noGrp="1"/>
          </p:cNvGraphicFramePr>
          <p:nvPr/>
        </p:nvGraphicFramePr>
        <p:xfrm>
          <a:off x="1832303" y="1560492"/>
          <a:ext cx="8527393" cy="2631059"/>
        </p:xfrm>
        <a:graphic>
          <a:graphicData uri="http://schemas.openxmlformats.org/drawingml/2006/table">
            <a:tbl>
              <a:tblPr firstRow="1" bandRow="1">
                <a:tableStyleId>{5C22544A-7EE6-4342-B048-85BDC9FD1C3A}</a:tableStyleId>
              </a:tblPr>
              <a:tblGrid>
                <a:gridCol w="1916386">
                  <a:extLst>
                    <a:ext uri="{9D8B030D-6E8A-4147-A177-3AD203B41FA5}">
                      <a16:colId xmlns:a16="http://schemas.microsoft.com/office/drawing/2014/main" val="1511321055"/>
                    </a:ext>
                  </a:extLst>
                </a:gridCol>
                <a:gridCol w="3111062">
                  <a:extLst>
                    <a:ext uri="{9D8B030D-6E8A-4147-A177-3AD203B41FA5}">
                      <a16:colId xmlns:a16="http://schemas.microsoft.com/office/drawing/2014/main" val="3157365740"/>
                    </a:ext>
                  </a:extLst>
                </a:gridCol>
                <a:gridCol w="3499945">
                  <a:extLst>
                    <a:ext uri="{9D8B030D-6E8A-4147-A177-3AD203B41FA5}">
                      <a16:colId xmlns:a16="http://schemas.microsoft.com/office/drawing/2014/main" val="737932772"/>
                    </a:ext>
                  </a:extLst>
                </a:gridCol>
              </a:tblGrid>
              <a:tr h="659374">
                <a:tc>
                  <a:txBody>
                    <a:bodyPr/>
                    <a:lstStyle/>
                    <a:p>
                      <a:endParaRPr kumimoji="1" lang="ja-JP" altLang="en-US" sz="1600" dirty="0"/>
                    </a:p>
                  </a:txBody>
                  <a:tcPr>
                    <a:solidFill>
                      <a:schemeClr val="tx2">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音楽の隠れ家</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既存の</a:t>
                      </a:r>
                      <a:endParaRPr kumimoji="1" lang="en-US" altLang="ja-JP" sz="20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音楽サブスク</a:t>
                      </a:r>
                      <a:endParaRPr kumimoji="1" lang="ja-JP" altLang="en-US" sz="2000" dirty="0"/>
                    </a:p>
                  </a:txBody>
                  <a:tcPr anchor="ctr"/>
                </a:tc>
                <a:extLst>
                  <a:ext uri="{0D108BD9-81ED-4DB2-BD59-A6C34878D82A}">
                    <a16:rowId xmlns:a16="http://schemas.microsoft.com/office/drawing/2014/main" val="1235240660"/>
                  </a:ext>
                </a:extLst>
              </a:tr>
              <a:tr h="86601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検索項目</a:t>
                      </a:r>
                      <a:endParaRPr kumimoji="1" lang="en-US" altLang="ja-JP" sz="18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000" b="1" u="sng" dirty="0">
                          <a:latin typeface="メイリオ" panose="020B0604030504040204" pitchFamily="50" charset="-128"/>
                          <a:ea typeface="メイリオ" panose="020B0604030504040204" pitchFamily="50" charset="-128"/>
                        </a:rPr>
                        <a:t>言葉の重要度</a:t>
                      </a:r>
                      <a:endParaRPr kumimoji="1" lang="en-US" altLang="ja-JP" sz="2000" b="1" u="sng"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アーティスト</a:t>
                      </a:r>
                      <a:endParaRPr lang="en-US" altLang="ja-JP" sz="2000" b="1" dirty="0"/>
                    </a:p>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曲名</a:t>
                      </a:r>
                      <a:endParaRPr lang="en-US" altLang="ja-JP" sz="2000" b="1" dirty="0"/>
                    </a:p>
                  </a:txBody>
                  <a:tcPr/>
                </a:tc>
                <a:extLst>
                  <a:ext uri="{0D108BD9-81ED-4DB2-BD59-A6C34878D82A}">
                    <a16:rowId xmlns:a16="http://schemas.microsoft.com/office/drawing/2014/main" val="1677216081"/>
                  </a:ext>
                </a:extLst>
              </a:tr>
              <a:tr h="86601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レコメンド機能</a:t>
                      </a:r>
                      <a:endParaRPr kumimoji="1" lang="en-US" altLang="ja-JP" sz="18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u="sng" dirty="0">
                          <a:latin typeface="メイリオ" panose="020B0604030504040204" pitchFamily="50" charset="-128"/>
                          <a:ea typeface="メイリオ" panose="020B0604030504040204" pitchFamily="50" charset="-128"/>
                        </a:rPr>
                        <a:t>歌詞の類似性</a:t>
                      </a:r>
                      <a:endParaRPr lang="en-US" altLang="ja-JP" sz="2000" b="1" u="sng" dirty="0">
                        <a:latin typeface="メイリオ" panose="020B0604030504040204" pitchFamily="50" charset="-128"/>
                        <a:ea typeface="メイリオ" panose="020B0604030504040204" pitchFamily="50" charset="-128"/>
                      </a:endParaRPr>
                    </a:p>
                    <a:p>
                      <a:pPr algn="ctr">
                        <a:lnSpc>
                          <a:spcPct val="150000"/>
                        </a:lnSpc>
                      </a:pPr>
                      <a:r>
                        <a:rPr kumimoji="1" lang="ja-JP" altLang="en-US" sz="2000" b="1" u="sng" dirty="0">
                          <a:latin typeface="メイリオ" panose="020B0604030504040204" pitchFamily="50" charset="-128"/>
                          <a:ea typeface="メイリオ" panose="020B0604030504040204" pitchFamily="50" charset="-128"/>
                        </a:rPr>
                        <a:t>曲調＋歌詞感情</a:t>
                      </a:r>
                      <a:endParaRPr kumimoji="1" lang="ja-JP" altLang="en-US" sz="2000" b="1" u="sng"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曲調</a:t>
                      </a:r>
                      <a:endParaRPr lang="en-US" altLang="ja-JP" sz="2000" b="1" dirty="0"/>
                    </a:p>
                  </a:txBody>
                  <a:tcPr/>
                </a:tc>
                <a:extLst>
                  <a:ext uri="{0D108BD9-81ED-4DB2-BD59-A6C34878D82A}">
                    <a16:rowId xmlns:a16="http://schemas.microsoft.com/office/drawing/2014/main" val="347716814"/>
                  </a:ext>
                </a:extLst>
              </a:tr>
            </a:tbl>
          </a:graphicData>
        </a:graphic>
      </p:graphicFrame>
      <p:sp>
        <p:nvSpPr>
          <p:cNvPr id="8" name="テキスト ボックス 7">
            <a:extLst>
              <a:ext uri="{FF2B5EF4-FFF2-40B4-BE49-F238E27FC236}">
                <a16:creationId xmlns:a16="http://schemas.microsoft.com/office/drawing/2014/main" id="{9133A446-69F5-A4A1-4662-BDACB401D1D5}"/>
              </a:ext>
            </a:extLst>
          </p:cNvPr>
          <p:cNvSpPr txBox="1"/>
          <p:nvPr/>
        </p:nvSpPr>
        <p:spPr>
          <a:xfrm>
            <a:off x="1832303" y="4299267"/>
            <a:ext cx="8527393" cy="1900520"/>
          </a:xfrm>
          <a:prstGeom prst="rect">
            <a:avLst/>
          </a:prstGeom>
          <a:noFill/>
        </p:spPr>
        <p:txBody>
          <a:bodyPr wrap="square" rtlCol="0">
            <a:spAutoFit/>
          </a:bodyPr>
          <a:lstStyle/>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・新たな音楽の発見</a:t>
            </a:r>
            <a:endParaRPr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kumimoji="1" lang="ja-JP" altLang="en-US" sz="2000" dirty="0">
                <a:solidFill>
                  <a:schemeClr val="bg1"/>
                </a:solidFill>
                <a:latin typeface="メイリオ" panose="020B0604030504040204" pitchFamily="50" charset="-128"/>
                <a:ea typeface="メイリオ" panose="020B0604030504040204" pitchFamily="50" charset="-128"/>
              </a:rPr>
              <a:t>・言葉によって曲のテーマが明確化によりプレイリスト作成が簡易的に</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・より精度の高いレコメンドが実現</a:t>
            </a:r>
            <a:endParaRPr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・マーケティング戦略の立案　</a:t>
            </a:r>
            <a:endParaRPr kumimoji="1" lang="ja-JP" altLang="en-US" sz="2000" dirty="0">
              <a:solidFill>
                <a:schemeClr val="bg1"/>
              </a:solidFill>
            </a:endParaRPr>
          </a:p>
        </p:txBody>
      </p:sp>
    </p:spTree>
    <p:extLst>
      <p:ext uri="{BB962C8B-B14F-4D97-AF65-F5344CB8AC3E}">
        <p14:creationId xmlns:p14="http://schemas.microsoft.com/office/powerpoint/2010/main" val="260305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715871-F663-E7DB-21DA-A6AECD2BE30F}"/>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3. </a:t>
            </a:r>
            <a:r>
              <a:rPr kumimoji="1" lang="ja-JP" altLang="en-US" dirty="0">
                <a:latin typeface="メイリオ" panose="020B0604030504040204" pitchFamily="50" charset="-128"/>
                <a:ea typeface="メイリオ" panose="020B0604030504040204" pitchFamily="50" charset="-128"/>
              </a:rPr>
              <a:t>使用言語、環境、作成期間</a:t>
            </a:r>
            <a:endParaRPr kumimoji="1" lang="ja-JP" altLang="en-US" dirty="0"/>
          </a:p>
        </p:txBody>
      </p:sp>
      <p:graphicFrame>
        <p:nvGraphicFramePr>
          <p:cNvPr id="5" name="表 4">
            <a:extLst>
              <a:ext uri="{FF2B5EF4-FFF2-40B4-BE49-F238E27FC236}">
                <a16:creationId xmlns:a16="http://schemas.microsoft.com/office/drawing/2014/main" id="{D624A077-6D46-B181-4AB8-EF2D8927028A}"/>
              </a:ext>
            </a:extLst>
          </p:cNvPr>
          <p:cNvGraphicFramePr>
            <a:graphicFrameLocks noGrp="1"/>
          </p:cNvGraphicFramePr>
          <p:nvPr>
            <p:extLst>
              <p:ext uri="{D42A27DB-BD31-4B8C-83A1-F6EECF244321}">
                <p14:modId xmlns:p14="http://schemas.microsoft.com/office/powerpoint/2010/main" val="3898448412"/>
              </p:ext>
            </p:extLst>
          </p:nvPr>
        </p:nvGraphicFramePr>
        <p:xfrm>
          <a:off x="780162" y="1913784"/>
          <a:ext cx="10631675" cy="4442566"/>
        </p:xfrm>
        <a:graphic>
          <a:graphicData uri="http://schemas.openxmlformats.org/drawingml/2006/table">
            <a:tbl>
              <a:tblPr firstRow="1" bandRow="1">
                <a:tableStyleId>{5C22544A-7EE6-4342-B048-85BDC9FD1C3A}</a:tableStyleId>
              </a:tblPr>
              <a:tblGrid>
                <a:gridCol w="3476919">
                  <a:extLst>
                    <a:ext uri="{9D8B030D-6E8A-4147-A177-3AD203B41FA5}">
                      <a16:colId xmlns:a16="http://schemas.microsoft.com/office/drawing/2014/main" val="2549757751"/>
                    </a:ext>
                  </a:extLst>
                </a:gridCol>
                <a:gridCol w="3476919">
                  <a:extLst>
                    <a:ext uri="{9D8B030D-6E8A-4147-A177-3AD203B41FA5}">
                      <a16:colId xmlns:a16="http://schemas.microsoft.com/office/drawing/2014/main" val="3942541417"/>
                    </a:ext>
                  </a:extLst>
                </a:gridCol>
                <a:gridCol w="3677837">
                  <a:extLst>
                    <a:ext uri="{9D8B030D-6E8A-4147-A177-3AD203B41FA5}">
                      <a16:colId xmlns:a16="http://schemas.microsoft.com/office/drawing/2014/main" val="1452425275"/>
                    </a:ext>
                  </a:extLst>
                </a:gridCol>
              </a:tblGrid>
              <a:tr h="734260">
                <a:tc>
                  <a:txBody>
                    <a:bodyPr/>
                    <a:lstStyle/>
                    <a:p>
                      <a:pPr lvl="0"/>
                      <a:r>
                        <a:rPr lang="ja-JP" altLang="ja-JP" sz="2400" dirty="0">
                          <a:latin typeface="メイリオ" panose="020B0604030504040204" pitchFamily="50" charset="-128"/>
                          <a:ea typeface="メイリオ" panose="020B0604030504040204" pitchFamily="50" charset="-128"/>
                        </a:rPr>
                        <a:t>言語、ライブラリ</a:t>
                      </a:r>
                      <a:endParaRPr lang="en-US" altLang="ja-JP" sz="2400" dirty="0">
                        <a:latin typeface="メイリオ" panose="020B0604030504040204" pitchFamily="50" charset="-128"/>
                        <a:ea typeface="メイリオ" panose="020B0604030504040204" pitchFamily="50" charset="-128"/>
                      </a:endParaRPr>
                    </a:p>
                  </a:txBody>
                  <a:tcPr anchor="ctr"/>
                </a:tc>
                <a:tc>
                  <a:txBody>
                    <a:bodyPr/>
                    <a:lstStyle/>
                    <a:p>
                      <a:pPr lvl="0"/>
                      <a:r>
                        <a:rPr lang="ja-JP" altLang="ja-JP" sz="2400" dirty="0">
                          <a:latin typeface="メイリオ" panose="020B0604030504040204" pitchFamily="50" charset="-128"/>
                          <a:ea typeface="メイリオ" panose="020B0604030504040204" pitchFamily="50" charset="-128"/>
                        </a:rPr>
                        <a:t>開発環境</a:t>
                      </a:r>
                      <a:endParaRPr lang="en-US" altLang="ja-JP" sz="2400" dirty="0">
                        <a:latin typeface="メイリオ" panose="020B0604030504040204" pitchFamily="50" charset="-128"/>
                        <a:ea typeface="メイリオ" panose="020B0604030504040204" pitchFamily="50" charset="-128"/>
                      </a:endParaRPr>
                    </a:p>
                  </a:txBody>
                  <a:tcPr anchor="ctr"/>
                </a:tc>
                <a:tc>
                  <a:txBody>
                    <a:bodyPr/>
                    <a:lstStyle/>
                    <a:p>
                      <a:pPr lvl="0"/>
                      <a:r>
                        <a:rPr kumimoji="1" lang="ja-JP" altLang="ja-JP" sz="2400" dirty="0">
                          <a:latin typeface="メイリオ" panose="020B0604030504040204" pitchFamily="50" charset="-128"/>
                          <a:ea typeface="メイリオ" panose="020B0604030504040204" pitchFamily="50" charset="-128"/>
                        </a:rPr>
                        <a:t>作成期間</a:t>
                      </a:r>
                      <a:endParaRPr lang="en-US" altLang="ja-JP" sz="2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1477852"/>
                  </a:ext>
                </a:extLst>
              </a:tr>
              <a:tr h="3708306">
                <a:tc>
                  <a:txBody>
                    <a:bodyPr/>
                    <a:lstStyle/>
                    <a:p>
                      <a:pPr lvl="0">
                        <a:buNone/>
                      </a:pPr>
                      <a:endParaRPr kumimoji="1" lang="en-US" altLang="ja-JP" sz="2400" dirty="0">
                        <a:latin typeface="メイリオ" panose="020B0604030504040204" pitchFamily="50" charset="-128"/>
                        <a:ea typeface="メイリオ" panose="020B0604030504040204" pitchFamily="50" charset="-128"/>
                      </a:endParaRPr>
                    </a:p>
                    <a:p>
                      <a:pPr lvl="0">
                        <a:buNone/>
                      </a:pPr>
                      <a:r>
                        <a:rPr kumimoji="1" lang="en-US" altLang="ja-JP" sz="2400" dirty="0">
                          <a:latin typeface="メイリオ" panose="020B0604030504040204" pitchFamily="50" charset="-128"/>
                          <a:ea typeface="メイリオ" panose="020B0604030504040204" pitchFamily="50" charset="-128"/>
                        </a:rPr>
                        <a:t>Python</a:t>
                      </a:r>
                    </a:p>
                    <a:p>
                      <a:pPr lvl="0">
                        <a:buNone/>
                      </a:pPr>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機械学習：</a:t>
                      </a:r>
                      <a:r>
                        <a:rPr kumimoji="1" lang="en-US" altLang="ja-JP" sz="2400" dirty="0" err="1">
                          <a:latin typeface="メイリオ" panose="020B0604030504040204" pitchFamily="50" charset="-128"/>
                          <a:ea typeface="メイリオ" panose="020B0604030504040204" pitchFamily="50" charset="-128"/>
                        </a:rPr>
                        <a:t>Pytorch</a:t>
                      </a:r>
                      <a:endParaRPr kumimoji="1" lang="en-US" altLang="ja-JP" sz="2400" dirty="0">
                        <a:latin typeface="メイリオ" panose="020B0604030504040204" pitchFamily="50" charset="-128"/>
                        <a:ea typeface="メイリオ" panose="020B0604030504040204" pitchFamily="50" charset="-128"/>
                      </a:endParaRPr>
                    </a:p>
                    <a:p>
                      <a:pPr lvl="0">
                        <a:buNone/>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Web</a:t>
                      </a:r>
                      <a:r>
                        <a:rPr lang="ja-JP" altLang="ja-JP" sz="2400" dirty="0">
                          <a:latin typeface="メイリオ" panose="020B0604030504040204" pitchFamily="50" charset="-128"/>
                          <a:ea typeface="メイリオ" panose="020B0604030504040204" pitchFamily="50" charset="-128"/>
                        </a:rPr>
                        <a:t>アプリ：</a:t>
                      </a:r>
                      <a:r>
                        <a:rPr kumimoji="1" lang="en-US" altLang="ja-JP" sz="2400" dirty="0">
                          <a:latin typeface="メイリオ" panose="020B0604030504040204" pitchFamily="50" charset="-128"/>
                          <a:ea typeface="メイリオ" panose="020B0604030504040204" pitchFamily="50" charset="-128"/>
                        </a:rPr>
                        <a:t>Flask</a:t>
                      </a:r>
                    </a:p>
                    <a:p>
                      <a:pPr lvl="0">
                        <a:buNone/>
                      </a:pPr>
                      <a:endParaRPr lang="en-US" altLang="ja-JP" sz="2400" dirty="0">
                        <a:latin typeface="メイリオ" panose="020B0604030504040204" pitchFamily="50" charset="-128"/>
                        <a:ea typeface="メイリオ" panose="020B0604030504040204" pitchFamily="50" charset="-128"/>
                      </a:endParaRPr>
                    </a:p>
                    <a:p>
                      <a:pPr lvl="0">
                        <a:buNone/>
                      </a:pPr>
                      <a:r>
                        <a:rPr lang="en-US" altLang="ja-JP" sz="2400" dirty="0">
                          <a:latin typeface="メイリオ" panose="020B0604030504040204" pitchFamily="50" charset="-128"/>
                          <a:ea typeface="メイリオ" panose="020B0604030504040204" pitchFamily="50" charset="-128"/>
                        </a:rPr>
                        <a:t>HTML, CSS</a:t>
                      </a:r>
                      <a:r>
                        <a:rPr lang="ja-JP" altLang="en-US"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Javascript</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C</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p>
                  </a:txBody>
                  <a:tcPr>
                    <a:solidFill>
                      <a:srgbClr val="E7EAED"/>
                    </a:solidFill>
                  </a:tcPr>
                </a:tc>
                <a:tc>
                  <a:txBody>
                    <a:bodyPr/>
                    <a:lstStyle/>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dirty="0">
                          <a:latin typeface="メイリオ" panose="020B0604030504040204" pitchFamily="50" charset="-128"/>
                          <a:ea typeface="メイリオ" panose="020B0604030504040204" pitchFamily="50" charset="-128"/>
                        </a:rPr>
                        <a:t>Google </a:t>
                      </a:r>
                      <a:r>
                        <a:rPr lang="en-US" altLang="ja-JP" sz="2400" dirty="0" err="1">
                          <a:latin typeface="メイリオ" panose="020B0604030504040204" pitchFamily="50" charset="-128"/>
                          <a:ea typeface="メイリオ" panose="020B0604030504040204" pitchFamily="50" charset="-128"/>
                        </a:rPr>
                        <a:t>Colaboratory</a:t>
                      </a:r>
                      <a:endParaRPr lang="en-US" altLang="ja-JP" sz="2400" dirty="0">
                        <a:latin typeface="メイリオ" panose="020B0604030504040204" pitchFamily="50" charset="-128"/>
                        <a:ea typeface="メイリオ" panose="020B0604030504040204" pitchFamily="50" charset="-128"/>
                      </a:endParaRPr>
                    </a:p>
                    <a:p>
                      <a:pPr lvl="0"/>
                      <a:r>
                        <a:rPr lang="ja-JP" altLang="ja-JP" sz="2400" dirty="0">
                          <a:latin typeface="メイリオ" panose="020B0604030504040204" pitchFamily="50" charset="-128"/>
                          <a:ea typeface="メイリオ" panose="020B0604030504040204" pitchFamily="50" charset="-128"/>
                        </a:rPr>
                        <a:t>（機械学習部分）</a:t>
                      </a:r>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dirty="0" err="1">
                          <a:latin typeface="メイリオ" panose="020B0604030504040204" pitchFamily="50" charset="-128"/>
                          <a:ea typeface="メイリオ" panose="020B0604030504040204" pitchFamily="50" charset="-128"/>
                        </a:rPr>
                        <a:t>VSCode</a:t>
                      </a:r>
                      <a:r>
                        <a:rPr lang="ja-JP"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アプリ部分）</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p>
                  </a:txBody>
                  <a:tcPr>
                    <a:solidFill>
                      <a:srgbClr val="E7EAED"/>
                    </a:solidFill>
                  </a:tcPr>
                </a:tc>
                <a:tc>
                  <a:txBody>
                    <a:bodyPr/>
                    <a:lstStyle/>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６</a:t>
                      </a:r>
                      <a:r>
                        <a:rPr kumimoji="1" lang="ja-JP" altLang="ja-JP" sz="2400" dirty="0">
                          <a:latin typeface="メイリオ" panose="020B0604030504040204" pitchFamily="50" charset="-128"/>
                          <a:ea typeface="メイリオ" panose="020B0604030504040204" pitchFamily="50" charset="-128"/>
                        </a:rPr>
                        <a:t>ヶ月</a:t>
                      </a:r>
                      <a:endParaRPr kumimoji="1" lang="en-US" altLang="ja-JP" sz="2400" dirty="0">
                        <a:latin typeface="メイリオ" panose="020B0604030504040204" pitchFamily="50" charset="-128"/>
                        <a:ea typeface="メイリオ" panose="020B0604030504040204" pitchFamily="50" charset="-128"/>
                      </a:endParaRPr>
                    </a:p>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学習</a:t>
                      </a:r>
                      <a:r>
                        <a:rPr kumimoji="1" lang="ja-JP" altLang="en-US" sz="2400" dirty="0">
                          <a:latin typeface="メイリオ" panose="020B0604030504040204" pitchFamily="50" charset="-128"/>
                          <a:ea typeface="メイリオ" panose="020B0604030504040204" pitchFamily="50" charset="-128"/>
                        </a:rPr>
                        <a:t>２</a:t>
                      </a:r>
                      <a:r>
                        <a:rPr kumimoji="1" lang="ja-JP" altLang="ja-JP" sz="2400" dirty="0">
                          <a:latin typeface="メイリオ" panose="020B0604030504040204" pitchFamily="50" charset="-128"/>
                          <a:ea typeface="メイリオ" panose="020B0604030504040204" pitchFamily="50" charset="-128"/>
                        </a:rPr>
                        <a:t>ヶ月</a:t>
                      </a:r>
                      <a:endParaRPr kumimoji="1" lang="en-US" altLang="ja-JP" sz="2400" dirty="0">
                        <a:latin typeface="メイリオ" panose="020B0604030504040204" pitchFamily="50" charset="-128"/>
                        <a:ea typeface="メイリオ" panose="020B0604030504040204" pitchFamily="50" charset="-128"/>
                      </a:endParaRPr>
                    </a:p>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作成＋スライド</a:t>
                      </a:r>
                      <a:r>
                        <a:rPr kumimoji="1" lang="ja-JP" altLang="en-US" sz="2400" dirty="0">
                          <a:latin typeface="メイリオ" panose="020B0604030504040204" pitchFamily="50" charset="-128"/>
                          <a:ea typeface="メイリオ" panose="020B0604030504040204" pitchFamily="50" charset="-128"/>
                        </a:rPr>
                        <a:t>４</a:t>
                      </a:r>
                      <a:r>
                        <a:rPr kumimoji="1" lang="ja-JP" altLang="ja-JP" sz="2400" dirty="0">
                          <a:latin typeface="メイリオ" panose="020B0604030504040204" pitchFamily="50" charset="-128"/>
                          <a:ea typeface="メイリオ" panose="020B0604030504040204" pitchFamily="50" charset="-128"/>
                        </a:rPr>
                        <a:t>ヶ月</a:t>
                      </a:r>
                      <a:endParaRPr kumimoji="1" lang="ja-JP" altLang="en-US" sz="2400" dirty="0">
                        <a:latin typeface="メイリオ" panose="020B0604030504040204" pitchFamily="50" charset="-128"/>
                        <a:ea typeface="メイリオ" panose="020B0604030504040204" pitchFamily="50" charset="-128"/>
                      </a:endParaRPr>
                    </a:p>
                  </a:txBody>
                  <a:tcPr>
                    <a:solidFill>
                      <a:srgbClr val="E7EAED"/>
                    </a:solidFill>
                  </a:tcPr>
                </a:tc>
                <a:extLst>
                  <a:ext uri="{0D108BD9-81ED-4DB2-BD59-A6C34878D82A}">
                    <a16:rowId xmlns:a16="http://schemas.microsoft.com/office/drawing/2014/main" val="1820973265"/>
                  </a:ext>
                </a:extLst>
              </a:tr>
            </a:tbl>
          </a:graphicData>
        </a:graphic>
      </p:graphicFrame>
      <p:sp>
        <p:nvSpPr>
          <p:cNvPr id="3" name="スライド番号プレースホルダー 2">
            <a:extLst>
              <a:ext uri="{FF2B5EF4-FFF2-40B4-BE49-F238E27FC236}">
                <a16:creationId xmlns:a16="http://schemas.microsoft.com/office/drawing/2014/main" id="{47AAC588-8B8A-9797-4FC2-88EF969D8800}"/>
              </a:ext>
            </a:extLst>
          </p:cNvPr>
          <p:cNvSpPr>
            <a:spLocks noGrp="1"/>
          </p:cNvSpPr>
          <p:nvPr>
            <p:ph type="sldNum" sz="quarter" idx="12"/>
          </p:nvPr>
        </p:nvSpPr>
        <p:spPr/>
        <p:txBody>
          <a:bodyPr/>
          <a:lstStyle/>
          <a:p>
            <a:fld id="{89C7EBDD-4667-45BA-9CA7-CF6F054EBD43}" type="slidenum">
              <a:rPr lang="ja-JP" altLang="en-US" smtClean="0"/>
              <a:pPr/>
              <a:t>8</a:t>
            </a:fld>
            <a:endParaRPr lang="ja-JP" altLang="en-US" dirty="0"/>
          </a:p>
        </p:txBody>
      </p:sp>
    </p:spTree>
    <p:extLst>
      <p:ext uri="{BB962C8B-B14F-4D97-AF65-F5344CB8AC3E}">
        <p14:creationId xmlns:p14="http://schemas.microsoft.com/office/powerpoint/2010/main" val="293988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A9C3B-E0AA-84BD-7B61-EABD433646D0}"/>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2269F9B-F926-D13A-FE64-67108D5D2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EA74474-3BEC-88A1-B82B-BFF282DEF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01F61998-8548-8C20-DA38-15A59737C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E772C37-B17A-F9B6-6843-0A53CA0BC327}"/>
              </a:ext>
            </a:extLst>
          </p:cNvPr>
          <p:cNvSpPr>
            <a:spLocks noGrp="1"/>
          </p:cNvSpPr>
          <p:nvPr>
            <p:ph type="title"/>
          </p:nvPr>
        </p:nvSpPr>
        <p:spPr>
          <a:xfrm>
            <a:off x="1092677" y="2617971"/>
            <a:ext cx="10003246" cy="1618489"/>
          </a:xfrm>
        </p:spPr>
        <p:txBody>
          <a:bodyPr anchor="ctr">
            <a:normAutofit/>
          </a:bodyPr>
          <a:lstStyle/>
          <a:p>
            <a:pPr algn="ctr"/>
            <a:r>
              <a:rPr kumimoji="1" lang="ja-JP" altLang="en-US" sz="5400" dirty="0">
                <a:latin typeface="メイリオ" panose="020B0604030504040204" pitchFamily="50" charset="-128"/>
                <a:ea typeface="メイリオ" panose="020B0604030504040204" pitchFamily="50" charset="-128"/>
              </a:rPr>
              <a:t>機能詳細</a:t>
            </a:r>
          </a:p>
        </p:txBody>
      </p:sp>
      <p:sp>
        <p:nvSpPr>
          <p:cNvPr id="3" name="スライド番号プレースホルダー 2">
            <a:extLst>
              <a:ext uri="{FF2B5EF4-FFF2-40B4-BE49-F238E27FC236}">
                <a16:creationId xmlns:a16="http://schemas.microsoft.com/office/drawing/2014/main" id="{228A9EEC-DDD5-732B-6FAF-0EDDF407A3E0}"/>
              </a:ext>
            </a:extLst>
          </p:cNvPr>
          <p:cNvSpPr>
            <a:spLocks noGrp="1"/>
          </p:cNvSpPr>
          <p:nvPr>
            <p:ph type="sldNum" sz="quarter" idx="12"/>
          </p:nvPr>
        </p:nvSpPr>
        <p:spPr/>
        <p:txBody>
          <a:bodyPr/>
          <a:lstStyle/>
          <a:p>
            <a:fld id="{89C7EBDD-4667-45BA-9CA7-CF6F054EBD43}" type="slidenum">
              <a:rPr lang="ja-JP" altLang="en-US" smtClean="0"/>
              <a:pPr/>
              <a:t>9</a:t>
            </a:fld>
            <a:endParaRPr lang="ja-JP" altLang="en-US" dirty="0"/>
          </a:p>
        </p:txBody>
      </p:sp>
    </p:spTree>
    <p:extLst>
      <p:ext uri="{BB962C8B-B14F-4D97-AF65-F5344CB8AC3E}">
        <p14:creationId xmlns:p14="http://schemas.microsoft.com/office/powerpoint/2010/main" val="29283951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8611</TotalTime>
  <Words>3717</Words>
  <Application>Microsoft Office PowerPoint</Application>
  <PresentationFormat>ワイド画面</PresentationFormat>
  <Paragraphs>814</Paragraphs>
  <Slides>60</Slides>
  <Notes>46</Notes>
  <HiddenSlides>0</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60</vt:i4>
      </vt:variant>
    </vt:vector>
  </HeadingPairs>
  <TitlesOfParts>
    <vt:vector size="69" baseType="lpstr">
      <vt:lpstr>Helvetica Neue</vt:lpstr>
      <vt:lpstr>メイリオ</vt:lpstr>
      <vt:lpstr>游ゴシック</vt:lpstr>
      <vt:lpstr>游ゴシック Light</vt:lpstr>
      <vt:lpstr>游ゴシック体</vt:lpstr>
      <vt:lpstr>游明朝</vt:lpstr>
      <vt:lpstr>Arial</vt:lpstr>
      <vt:lpstr>Wingdings</vt:lpstr>
      <vt:lpstr>Office テーマ</vt:lpstr>
      <vt:lpstr>自然言語処理技術 を使用した 楽曲検索システム 『音楽の隠れ家』</vt:lpstr>
      <vt:lpstr>目次</vt:lpstr>
      <vt:lpstr>概要</vt:lpstr>
      <vt:lpstr>1. 楽曲検索システム『音楽の隠れ家』 (1)</vt:lpstr>
      <vt:lpstr>1. 楽曲検索システム『音楽の隠れ家』 (2)</vt:lpstr>
      <vt:lpstr>1. 楽曲検索システム『音楽の隠れ家』 (3)</vt:lpstr>
      <vt:lpstr>「音楽の隠れ家」の特徴は独自性を持った検索システム</vt:lpstr>
      <vt:lpstr>3. 使用言語、環境、作成期間</vt:lpstr>
      <vt:lpstr>機能詳細</vt:lpstr>
      <vt:lpstr>4. TFIDFによる楽曲検索システム</vt:lpstr>
      <vt:lpstr>6. エルボー法による楽曲分類</vt:lpstr>
      <vt:lpstr>5. SimCSEモデルによる歌詞の類似度</vt:lpstr>
      <vt:lpstr>まとめ</vt:lpstr>
      <vt:lpstr>7. まとめ</vt:lpstr>
      <vt:lpstr>7.工夫した点</vt:lpstr>
      <vt:lpstr>7.苦労した点</vt:lpstr>
      <vt:lpstr>7. 今後の技術的施策（検索システム編）</vt:lpstr>
      <vt:lpstr>7. 今後の技術的施策（機械学習編）</vt:lpstr>
      <vt:lpstr>7.ビジネス活用</vt:lpstr>
      <vt:lpstr>PowerPoint プレゼンテーション</vt:lpstr>
      <vt:lpstr>PowerPoint プレゼンテーション</vt:lpstr>
      <vt:lpstr>画面推移図（詳しくは別ファイルのシステム構成図）</vt:lpstr>
      <vt:lpstr>用語</vt:lpstr>
      <vt:lpstr>目次</vt:lpstr>
      <vt:lpstr>検索機能：歌詞の形態素解析</vt:lpstr>
      <vt:lpstr>用語(検索機能)：共起関係とは</vt:lpstr>
      <vt:lpstr>検索機能：共起関係の記録</vt:lpstr>
      <vt:lpstr>用語(検索機能)： TFIDF値とは</vt:lpstr>
      <vt:lpstr>検索機能：画面推移図</vt:lpstr>
      <vt:lpstr>検索機能：キーワード拡張</vt:lpstr>
      <vt:lpstr>検索機能：検索</vt:lpstr>
      <vt:lpstr>検索機能：遷移図</vt:lpstr>
      <vt:lpstr>用語(類似度)</vt:lpstr>
      <vt:lpstr>用語(類似度)： SimCSEについて</vt:lpstr>
      <vt:lpstr>用語(類似度)：文埋め込みとは</vt:lpstr>
      <vt:lpstr>類似度：日本版SimCSEの作成</vt:lpstr>
      <vt:lpstr>類似度：日本版SimCSEの作成２</vt:lpstr>
      <vt:lpstr>Appendix(類似度)：FAISSとは</vt:lpstr>
      <vt:lpstr>エルボー法とは</vt:lpstr>
      <vt:lpstr>エルボー法とは</vt:lpstr>
      <vt:lpstr>類似度：歌詞の類似度</vt:lpstr>
      <vt:lpstr>類似度：遷移図</vt:lpstr>
      <vt:lpstr>楽曲分類：画面推移図</vt:lpstr>
      <vt:lpstr>楽曲分類：データ拡張１</vt:lpstr>
      <vt:lpstr>楽曲分類：データ拡張２</vt:lpstr>
      <vt:lpstr>楽曲分類：LLMによる学習１</vt:lpstr>
      <vt:lpstr>楽曲分類：LLMによる学習２（分類モデル、不採用）</vt:lpstr>
      <vt:lpstr>楽曲分類：LLMによる学習３（回帰モデル、採用）</vt:lpstr>
      <vt:lpstr>楽曲分類：クラスターの遷移図</vt:lpstr>
      <vt:lpstr>楽曲分類：楽曲分類の遷移図１</vt:lpstr>
      <vt:lpstr>楽曲分類：感情分析の一例</vt:lpstr>
      <vt:lpstr>LSTMでの予測：画面推移図</vt:lpstr>
      <vt:lpstr>LSTMでの予測： 聴きたい楽曲の順を予測</vt:lpstr>
      <vt:lpstr>Appendix：OpenALによる立体音響化</vt:lpstr>
      <vt:lpstr>Appendix： Whisperによる歌詞表示</vt:lpstr>
      <vt:lpstr>7. 今後の技術的施策（時系列レコメンド編）</vt:lpstr>
      <vt:lpstr>7. 今後の技術的施策（音声認識編）</vt:lpstr>
      <vt:lpstr>7.他の業界などでの活用</vt:lpstr>
      <vt:lpstr>著作権について</vt:lpstr>
      <vt:lpstr>使用した学習済みモデル、データセット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自然言語処理技術 を使用した 楽曲検索システム 『音楽の隠れ家』</dc:title>
  <dc:creator>玲於奈 神山</dc:creator>
  <cp:lastModifiedBy>玲於奈 神山</cp:lastModifiedBy>
  <cp:revision>37</cp:revision>
  <cp:lastPrinted>2025-01-10T01:25:57Z</cp:lastPrinted>
  <dcterms:created xsi:type="dcterms:W3CDTF">2024-07-17T01:20:12Z</dcterms:created>
  <dcterms:modified xsi:type="dcterms:W3CDTF">2025-05-30T07:14:14Z</dcterms:modified>
</cp:coreProperties>
</file>